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9906000" cy="6858000" type="A4"/>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22" autoAdjust="0"/>
  </p:normalViewPr>
  <p:slideViewPr>
    <p:cSldViewPr>
      <p:cViewPr varScale="1">
        <p:scale>
          <a:sx n="100" d="100"/>
          <a:sy n="100" d="100"/>
        </p:scale>
        <p:origin x="1674" y="-26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p:cNvSpPr>
          <p:nvPr>
            <p:ph type="body"/>
          </p:nvPr>
        </p:nvSpPr>
        <p:spPr>
          <a:xfrm>
            <a:off x="756000" y="5513192"/>
            <a:ext cx="6047640" cy="5222819"/>
          </a:xfrm>
          <a:prstGeom prst="rect">
            <a:avLst/>
          </a:prstGeom>
        </p:spPr>
        <p:txBody>
          <a:bodyPr lIns="0" tIns="0" rIns="0" bIns="0"/>
          <a:lstStyle/>
          <a:p>
            <a:r>
              <a:rPr lang="fr-FR" sz="2000" strike="noStrike" spc="-1">
                <a:solidFill>
                  <a:srgbClr val="000000"/>
                </a:solidFill>
                <a:uFill>
                  <a:solidFill>
                    <a:srgbClr val="FFFFFF"/>
                  </a:solidFill>
                </a:uFill>
                <a:latin typeface="Arial"/>
              </a:rPr>
              <a:t>Cliquez pour modifier le format des notes</a:t>
            </a:r>
          </a:p>
        </p:txBody>
      </p:sp>
      <p:sp>
        <p:nvSpPr>
          <p:cNvPr id="38" name="PlaceHolder 2"/>
          <p:cNvSpPr>
            <a:spLocks noGrp="1"/>
          </p:cNvSpPr>
          <p:nvPr>
            <p:ph type="hdr"/>
          </p:nvPr>
        </p:nvSpPr>
        <p:spPr>
          <a:xfrm>
            <a:off x="0" y="0"/>
            <a:ext cx="3280680" cy="579966"/>
          </a:xfrm>
          <a:prstGeom prst="rect">
            <a:avLst/>
          </a:prstGeom>
        </p:spPr>
        <p:txBody>
          <a:bodyPr lIns="0" tIns="0" rIns="0" bIns="0"/>
          <a:lstStyle/>
          <a:p>
            <a:r>
              <a:rPr lang="fr-FR" sz="1400" strike="noStrike" spc="-1">
                <a:solidFill>
                  <a:srgbClr val="000000"/>
                </a:solidFill>
                <a:uFill>
                  <a:solidFill>
                    <a:srgbClr val="FFFFFF"/>
                  </a:solidFill>
                </a:uFill>
                <a:latin typeface="Times New Roman"/>
              </a:rPr>
              <a:t>&lt;en-tête&gt;</a:t>
            </a:r>
          </a:p>
        </p:txBody>
      </p:sp>
      <p:sp>
        <p:nvSpPr>
          <p:cNvPr id="39" name="PlaceHolder 3"/>
          <p:cNvSpPr>
            <a:spLocks noGrp="1"/>
          </p:cNvSpPr>
          <p:nvPr>
            <p:ph type="dt"/>
          </p:nvPr>
        </p:nvSpPr>
        <p:spPr>
          <a:xfrm>
            <a:off x="4278960" y="0"/>
            <a:ext cx="3280680" cy="579966"/>
          </a:xfrm>
          <a:prstGeom prst="rect">
            <a:avLst/>
          </a:prstGeom>
        </p:spPr>
        <p:txBody>
          <a:bodyPr lIns="0" tIns="0" rIns="0" bIns="0"/>
          <a:lstStyle/>
          <a:p>
            <a:pPr algn="r"/>
            <a:r>
              <a:rPr lang="fr-FR" sz="1400" strike="noStrike" spc="-1">
                <a:solidFill>
                  <a:srgbClr val="000000"/>
                </a:solidFill>
                <a:uFill>
                  <a:solidFill>
                    <a:srgbClr val="FFFFFF"/>
                  </a:solidFill>
                </a:uFill>
                <a:latin typeface="Times New Roman"/>
              </a:rPr>
              <a:t>&lt;date/heure&gt;</a:t>
            </a:r>
          </a:p>
        </p:txBody>
      </p:sp>
      <p:sp>
        <p:nvSpPr>
          <p:cNvPr id="40" name="PlaceHolder 4"/>
          <p:cNvSpPr>
            <a:spLocks noGrp="1"/>
          </p:cNvSpPr>
          <p:nvPr>
            <p:ph type="ftr"/>
          </p:nvPr>
        </p:nvSpPr>
        <p:spPr>
          <a:xfrm>
            <a:off x="0" y="11026775"/>
            <a:ext cx="3280680" cy="579966"/>
          </a:xfrm>
          <a:prstGeom prst="rect">
            <a:avLst/>
          </a:prstGeom>
        </p:spPr>
        <p:txBody>
          <a:bodyPr lIns="0" tIns="0" rIns="0" bIns="0" anchor="b"/>
          <a:lstStyle/>
          <a:p>
            <a:r>
              <a:rPr lang="fr-FR" sz="1400" strike="noStrike" spc="-1">
                <a:solidFill>
                  <a:srgbClr val="000000"/>
                </a:solidFill>
                <a:uFill>
                  <a:solidFill>
                    <a:srgbClr val="FFFFFF"/>
                  </a:solidFill>
                </a:uFill>
                <a:latin typeface="Times New Roman"/>
              </a:rPr>
              <a:t>&lt;pied de page&gt;</a:t>
            </a:r>
          </a:p>
        </p:txBody>
      </p:sp>
      <p:sp>
        <p:nvSpPr>
          <p:cNvPr id="41" name="PlaceHolder 5"/>
          <p:cNvSpPr>
            <a:spLocks noGrp="1"/>
          </p:cNvSpPr>
          <p:nvPr>
            <p:ph type="sldNum"/>
          </p:nvPr>
        </p:nvSpPr>
        <p:spPr>
          <a:xfrm>
            <a:off x="4278960" y="11026775"/>
            <a:ext cx="3280680" cy="579966"/>
          </a:xfrm>
          <a:prstGeom prst="rect">
            <a:avLst/>
          </a:prstGeom>
        </p:spPr>
        <p:txBody>
          <a:bodyPr lIns="0" tIns="0" rIns="0" bIns="0" anchor="b"/>
          <a:lstStyle/>
          <a:p>
            <a:pPr algn="r"/>
            <a:fld id="{F5EDC24B-D415-4581-A75A-6D0ABC1C688E}" type="slidenum">
              <a:rPr lang="fr-FR" sz="1400" strike="noStrike" spc="-1">
                <a:solidFill>
                  <a:srgbClr val="000000"/>
                </a:solidFill>
                <a:uFill>
                  <a:solidFill>
                    <a:srgbClr val="FFFFFF"/>
                  </a:solidFill>
                </a:uFill>
                <a:latin typeface="Times New Roman"/>
              </a:rPr>
              <a:pPr algn="r"/>
              <a:t>‹N°›</a:t>
            </a:fld>
            <a:endParaRPr lang="fr-FR" sz="140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70122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body"/>
          </p:nvPr>
        </p:nvSpPr>
        <p:spPr>
          <a:xfrm>
            <a:off x="914400" y="4715153"/>
            <a:ext cx="5028840" cy="4466596"/>
          </a:xfrm>
          <a:prstGeom prst="rect">
            <a:avLst/>
          </a:prstGeom>
        </p:spPr>
        <p:txBody>
          <a:bodyPr lIns="90000" tIns="45000" rIns="90000" bIns="45000"/>
          <a:lstStyle/>
          <a:p>
            <a:pPr marL="216000" indent="-216000">
              <a:lnSpc>
                <a:spcPct val="100000"/>
              </a:lnSpc>
            </a:pPr>
            <a:r>
              <a:rPr lang="fr-FR" sz="1200" strike="noStrike" spc="-1">
                <a:solidFill>
                  <a:srgbClr val="000000"/>
                </a:solidFill>
                <a:uFill>
                  <a:solidFill>
                    <a:srgbClr val="FFFFFF"/>
                  </a:solidFill>
                </a:uFill>
                <a:latin typeface="Times New Roman"/>
                <a:ea typeface="Times New Roman"/>
              </a:rPr>
              <a:t>A mettre à jour avec les professiosn</a:t>
            </a:r>
            <a:endParaRPr lang="fr-FR" sz="200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63194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25" name="PlaceHolder 2"/>
          <p:cNvSpPr>
            <a:spLocks noGrp="1"/>
          </p:cNvSpPr>
          <p:nvPr>
            <p:ph type="body"/>
          </p:nvPr>
        </p:nvSpPr>
        <p:spPr>
          <a:xfrm>
            <a:off x="495000" y="1604520"/>
            <a:ext cx="89150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6" name="PlaceHolder 3"/>
          <p:cNvSpPr>
            <a:spLocks noGrp="1"/>
          </p:cNvSpPr>
          <p:nvPr>
            <p:ph type="body"/>
          </p:nvPr>
        </p:nvSpPr>
        <p:spPr>
          <a:xfrm>
            <a:off x="495000" y="3682080"/>
            <a:ext cx="89150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28" name="PlaceHolder 2"/>
          <p:cNvSpPr>
            <a:spLocks noGrp="1"/>
          </p:cNvSpPr>
          <p:nvPr>
            <p:ph type="body"/>
          </p:nvPr>
        </p:nvSpPr>
        <p:spPr>
          <a:xfrm>
            <a:off x="495000" y="160452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9" name="PlaceHolder 3"/>
          <p:cNvSpPr>
            <a:spLocks noGrp="1"/>
          </p:cNvSpPr>
          <p:nvPr>
            <p:ph type="body"/>
          </p:nvPr>
        </p:nvSpPr>
        <p:spPr>
          <a:xfrm>
            <a:off x="5063040" y="160452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0" name="PlaceHolder 4"/>
          <p:cNvSpPr>
            <a:spLocks noGrp="1"/>
          </p:cNvSpPr>
          <p:nvPr>
            <p:ph type="body"/>
          </p:nvPr>
        </p:nvSpPr>
        <p:spPr>
          <a:xfrm>
            <a:off x="5063040" y="368208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1" name="PlaceHolder 5"/>
          <p:cNvSpPr>
            <a:spLocks noGrp="1"/>
          </p:cNvSpPr>
          <p:nvPr>
            <p:ph type="body"/>
          </p:nvPr>
        </p:nvSpPr>
        <p:spPr>
          <a:xfrm>
            <a:off x="495000" y="368208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33" name="PlaceHolder 2"/>
          <p:cNvSpPr>
            <a:spLocks noGrp="1"/>
          </p:cNvSpPr>
          <p:nvPr>
            <p:ph type="body"/>
          </p:nvPr>
        </p:nvSpPr>
        <p:spPr>
          <a:xfrm>
            <a:off x="495000" y="1604520"/>
            <a:ext cx="8915040" cy="397728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34" name="PlaceHolder 3"/>
          <p:cNvSpPr>
            <a:spLocks noGrp="1"/>
          </p:cNvSpPr>
          <p:nvPr>
            <p:ph type="body"/>
          </p:nvPr>
        </p:nvSpPr>
        <p:spPr>
          <a:xfrm>
            <a:off x="495000" y="1604520"/>
            <a:ext cx="8915040" cy="397728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pic>
        <p:nvPicPr>
          <p:cNvPr id="35" name="Image 34"/>
          <p:cNvPicPr/>
          <p:nvPr/>
        </p:nvPicPr>
        <p:blipFill>
          <a:blip r:embed="rId2" cstate="print"/>
          <a:stretch/>
        </p:blipFill>
        <p:spPr>
          <a:xfrm>
            <a:off x="2459880" y="1604520"/>
            <a:ext cx="4984920" cy="3977280"/>
          </a:xfrm>
          <a:prstGeom prst="rect">
            <a:avLst/>
          </a:prstGeom>
          <a:ln>
            <a:noFill/>
          </a:ln>
        </p:spPr>
      </p:pic>
      <p:pic>
        <p:nvPicPr>
          <p:cNvPr id="36" name="Image 35"/>
          <p:cNvPicPr/>
          <p:nvPr/>
        </p:nvPicPr>
        <p:blipFill>
          <a:blip r:embed="rId2" cstate="print"/>
          <a:stretch/>
        </p:blipFill>
        <p:spPr>
          <a:xfrm>
            <a:off x="245988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4" name="PlaceHolder 2"/>
          <p:cNvSpPr>
            <a:spLocks noGrp="1"/>
          </p:cNvSpPr>
          <p:nvPr>
            <p:ph type="subTitle"/>
          </p:nvPr>
        </p:nvSpPr>
        <p:spPr>
          <a:xfrm>
            <a:off x="495000" y="1604520"/>
            <a:ext cx="8915040" cy="397728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6" name="PlaceHolder 2"/>
          <p:cNvSpPr>
            <a:spLocks noGrp="1"/>
          </p:cNvSpPr>
          <p:nvPr>
            <p:ph type="body"/>
          </p:nvPr>
        </p:nvSpPr>
        <p:spPr>
          <a:xfrm>
            <a:off x="495000" y="1604520"/>
            <a:ext cx="8915040" cy="397728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495000" y="1604520"/>
            <a:ext cx="4350240" cy="397728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9" name="PlaceHolder 3"/>
          <p:cNvSpPr>
            <a:spLocks noGrp="1"/>
          </p:cNvSpPr>
          <p:nvPr>
            <p:ph type="body"/>
          </p:nvPr>
        </p:nvSpPr>
        <p:spPr>
          <a:xfrm>
            <a:off x="5063040" y="1604520"/>
            <a:ext cx="4350240" cy="397728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95000" y="273600"/>
            <a:ext cx="8915040" cy="5307840"/>
          </a:xfrm>
          <a:prstGeom prst="rect">
            <a:avLst/>
          </a:prstGeom>
        </p:spPr>
        <p:txBody>
          <a:bodyPr lIns="0" tIns="0" rIns="0" bIns="0" anchor="ctr"/>
          <a:lstStyle/>
          <a:p>
            <a:pPr algn="ctr"/>
            <a:endParaRPr lang="fr-FR"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3" name="PlaceHolder 2"/>
          <p:cNvSpPr>
            <a:spLocks noGrp="1"/>
          </p:cNvSpPr>
          <p:nvPr>
            <p:ph type="body"/>
          </p:nvPr>
        </p:nvSpPr>
        <p:spPr>
          <a:xfrm>
            <a:off x="495000" y="160452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4" name="PlaceHolder 3"/>
          <p:cNvSpPr>
            <a:spLocks noGrp="1"/>
          </p:cNvSpPr>
          <p:nvPr>
            <p:ph type="body"/>
          </p:nvPr>
        </p:nvSpPr>
        <p:spPr>
          <a:xfrm>
            <a:off x="495000" y="368208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5" name="PlaceHolder 4"/>
          <p:cNvSpPr>
            <a:spLocks noGrp="1"/>
          </p:cNvSpPr>
          <p:nvPr>
            <p:ph type="body"/>
          </p:nvPr>
        </p:nvSpPr>
        <p:spPr>
          <a:xfrm>
            <a:off x="5063040" y="1604520"/>
            <a:ext cx="4350240" cy="397728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17" name="PlaceHolder 2"/>
          <p:cNvSpPr>
            <a:spLocks noGrp="1"/>
          </p:cNvSpPr>
          <p:nvPr>
            <p:ph type="body"/>
          </p:nvPr>
        </p:nvSpPr>
        <p:spPr>
          <a:xfrm>
            <a:off x="495000" y="1604520"/>
            <a:ext cx="4350240" cy="397728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8" name="PlaceHolder 3"/>
          <p:cNvSpPr>
            <a:spLocks noGrp="1"/>
          </p:cNvSpPr>
          <p:nvPr>
            <p:ph type="body"/>
          </p:nvPr>
        </p:nvSpPr>
        <p:spPr>
          <a:xfrm>
            <a:off x="5063040" y="160452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19" name="PlaceHolder 4"/>
          <p:cNvSpPr>
            <a:spLocks noGrp="1"/>
          </p:cNvSpPr>
          <p:nvPr>
            <p:ph type="body"/>
          </p:nvPr>
        </p:nvSpPr>
        <p:spPr>
          <a:xfrm>
            <a:off x="5063040" y="368208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95000" y="273600"/>
            <a:ext cx="8915040" cy="1144800"/>
          </a:xfrm>
          <a:prstGeom prst="rect">
            <a:avLst/>
          </a:prstGeom>
        </p:spPr>
        <p:txBody>
          <a:bodyPr lIns="0" tIns="0" rIns="0" bIns="0" anchor="ctr"/>
          <a:lstStyle/>
          <a:p>
            <a:endParaRPr lang="fr-FR" sz="1800" strike="noStrike" spc="-1">
              <a:solidFill>
                <a:srgbClr val="000000"/>
              </a:solidFill>
              <a:uFill>
                <a:solidFill>
                  <a:srgbClr val="FFFFFF"/>
                </a:solidFill>
              </a:uFill>
              <a:latin typeface="Calibri"/>
            </a:endParaRPr>
          </a:p>
        </p:txBody>
      </p:sp>
      <p:sp>
        <p:nvSpPr>
          <p:cNvPr id="21" name="PlaceHolder 2"/>
          <p:cNvSpPr>
            <a:spLocks noGrp="1"/>
          </p:cNvSpPr>
          <p:nvPr>
            <p:ph type="body"/>
          </p:nvPr>
        </p:nvSpPr>
        <p:spPr>
          <a:xfrm>
            <a:off x="495000" y="160452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2" name="PlaceHolder 3"/>
          <p:cNvSpPr>
            <a:spLocks noGrp="1"/>
          </p:cNvSpPr>
          <p:nvPr>
            <p:ph type="body"/>
          </p:nvPr>
        </p:nvSpPr>
        <p:spPr>
          <a:xfrm>
            <a:off x="5063040" y="1604520"/>
            <a:ext cx="43502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
        <p:nvSpPr>
          <p:cNvPr id="23" name="PlaceHolder 4"/>
          <p:cNvSpPr>
            <a:spLocks noGrp="1"/>
          </p:cNvSpPr>
          <p:nvPr>
            <p:ph type="body"/>
          </p:nvPr>
        </p:nvSpPr>
        <p:spPr>
          <a:xfrm>
            <a:off x="495000" y="3682080"/>
            <a:ext cx="8915040" cy="1896840"/>
          </a:xfrm>
          <a:prstGeom prst="rect">
            <a:avLst/>
          </a:prstGeom>
        </p:spPr>
        <p:txBody>
          <a:bodyPr lIns="0" tIns="0" rIns="0" bIns="0"/>
          <a:lstStyle/>
          <a:p>
            <a:endParaRPr lang="fr-FR" sz="320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sldNum"/>
          </p:nvPr>
        </p:nvSpPr>
        <p:spPr>
          <a:xfrm>
            <a:off x="7099200" y="6356520"/>
            <a:ext cx="2303280" cy="360000"/>
          </a:xfrm>
          <a:prstGeom prst="rect">
            <a:avLst/>
          </a:prstGeom>
        </p:spPr>
        <p:txBody>
          <a:bodyPr lIns="46800" tIns="46800" rIns="46800" bIns="46800" anchor="ctr"/>
          <a:lstStyle/>
          <a:p>
            <a:endParaRPr lang="fr-FR" sz="2400" strike="noStrike" spc="-1">
              <a:solidFill>
                <a:srgbClr val="000000"/>
              </a:solidFill>
              <a:uFill>
                <a:solidFill>
                  <a:srgbClr val="FFFFFF"/>
                </a:solidFill>
              </a:uFill>
              <a:latin typeface="Times New Roman"/>
            </a:endParaRPr>
          </a:p>
        </p:txBody>
      </p:sp>
      <p:sp>
        <p:nvSpPr>
          <p:cNvPr id="4" name="PlaceHolder 2"/>
          <p:cNvSpPr>
            <a:spLocks noGrp="1"/>
          </p:cNvSpPr>
          <p:nvPr>
            <p:ph type="title"/>
          </p:nvPr>
        </p:nvSpPr>
        <p:spPr>
          <a:xfrm>
            <a:off x="495000" y="273600"/>
            <a:ext cx="8915040" cy="1144800"/>
          </a:xfrm>
          <a:prstGeom prst="rect">
            <a:avLst/>
          </a:prstGeom>
        </p:spPr>
        <p:txBody>
          <a:bodyPr lIns="0" tIns="0" rIns="0" bIns="0" anchor="ctr"/>
          <a:lstStyle/>
          <a:p>
            <a:r>
              <a:rPr lang="fr-FR" sz="1800" strike="noStrike" spc="-1">
                <a:solidFill>
                  <a:srgbClr val="000000"/>
                </a:solidFill>
                <a:uFill>
                  <a:solidFill>
                    <a:srgbClr val="FFFFFF"/>
                  </a:solidFill>
                </a:uFill>
                <a:latin typeface="Calibri"/>
              </a:rPr>
              <a:t>Cliquez pour éditer le format du texte-titre</a:t>
            </a:r>
          </a:p>
        </p:txBody>
      </p:sp>
      <p:sp>
        <p:nvSpPr>
          <p:cNvPr id="2" name="PlaceHolder 3"/>
          <p:cNvSpPr>
            <a:spLocks noGrp="1"/>
          </p:cNvSpPr>
          <p:nvPr>
            <p:ph type="body"/>
          </p:nvPr>
        </p:nvSpPr>
        <p:spPr>
          <a:xfrm>
            <a:off x="495000" y="1604520"/>
            <a:ext cx="8915040" cy="3977280"/>
          </a:xfrm>
          <a:prstGeom prst="rect">
            <a:avLst/>
          </a:prstGeom>
        </p:spPr>
        <p:txBody>
          <a:bodyPr lIns="0" tIns="0" rIns="0" bIns="0"/>
          <a:lstStyle/>
          <a:p>
            <a:pPr marL="432000" indent="-324000">
              <a:buClr>
                <a:srgbClr val="000000"/>
              </a:buClr>
              <a:buSzPct val="45000"/>
              <a:buFont typeface="Wingdings" charset="2"/>
              <a:buChar char=""/>
            </a:pPr>
            <a:r>
              <a:rPr lang="fr-FR" sz="3200" strike="noStrike" spc="-1">
                <a:solidFill>
                  <a:srgbClr val="000000"/>
                </a:solidFill>
                <a:uFill>
                  <a:solidFill>
                    <a:srgbClr val="FFFFFF"/>
                  </a:solidFill>
                </a:uFill>
                <a:latin typeface="Calibri"/>
              </a:rPr>
              <a:t>Cliquez pour éditer le format du plan de texte</a:t>
            </a:r>
          </a:p>
          <a:p>
            <a:pPr marL="864000" lvl="1" indent="-324000">
              <a:buClr>
                <a:srgbClr val="000000"/>
              </a:buClr>
              <a:buSzPct val="75000"/>
              <a:buFont typeface="Symbol" charset="2"/>
              <a:buChar char=""/>
            </a:pPr>
            <a:r>
              <a:rPr lang="fr-FR" sz="3200" strike="noStrike" spc="-1">
                <a:solidFill>
                  <a:srgbClr val="000000"/>
                </a:solidFill>
                <a:uFill>
                  <a:solidFill>
                    <a:srgbClr val="FFFFFF"/>
                  </a:solidFill>
                </a:uFill>
                <a:latin typeface="Calibri"/>
              </a:rPr>
              <a:t>Second niveau de plan</a:t>
            </a:r>
          </a:p>
          <a:p>
            <a:pPr marL="1296000" lvl="2" indent="-288000">
              <a:buClr>
                <a:srgbClr val="000000"/>
              </a:buClr>
              <a:buSzPct val="45000"/>
              <a:buFont typeface="Wingdings" charset="2"/>
              <a:buChar char=""/>
            </a:pPr>
            <a:r>
              <a:rPr lang="fr-FR" sz="3200" strike="noStrike" spc="-1">
                <a:solidFill>
                  <a:srgbClr val="000000"/>
                </a:solidFill>
                <a:uFill>
                  <a:solidFill>
                    <a:srgbClr val="FFFFFF"/>
                  </a:solidFill>
                </a:uFill>
                <a:latin typeface="Calibri"/>
              </a:rPr>
              <a:t>Troisième niveau de plan</a:t>
            </a:r>
          </a:p>
          <a:p>
            <a:pPr marL="1728000" lvl="3" indent="-216000">
              <a:buClr>
                <a:srgbClr val="000000"/>
              </a:buClr>
              <a:buSzPct val="75000"/>
              <a:buFont typeface="Symbol" charset="2"/>
              <a:buChar char=""/>
            </a:pPr>
            <a:r>
              <a:rPr lang="fr-FR" sz="3200" strike="noStrike" spc="-1">
                <a:solidFill>
                  <a:srgbClr val="000000"/>
                </a:solidFill>
                <a:uFill>
                  <a:solidFill>
                    <a:srgbClr val="FFFFFF"/>
                  </a:solidFill>
                </a:uFill>
                <a:latin typeface="Calibri"/>
              </a:rPr>
              <a:t>Quatrième niveau de plan</a:t>
            </a:r>
          </a:p>
          <a:p>
            <a:pPr marL="2160000" lvl="4"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Cinquième niveau de plan</a:t>
            </a:r>
          </a:p>
          <a:p>
            <a:pPr marL="2592000" lvl="5"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Sixième niveau de plan</a:t>
            </a:r>
          </a:p>
          <a:p>
            <a:pPr marL="3024000" lvl="6" indent="-216000">
              <a:buClr>
                <a:srgbClr val="000000"/>
              </a:buClr>
              <a:buSzPct val="45000"/>
              <a:buFont typeface="Wingdings" charset="2"/>
              <a:buChar char=""/>
            </a:pPr>
            <a:r>
              <a:rPr lang="fr-FR" sz="2000" strike="noStrike" spc="-1">
                <a:solidFill>
                  <a:srgbClr val="000000"/>
                </a:solidFill>
                <a:uFill>
                  <a:solidFill>
                    <a:srgbClr val="FFFFFF"/>
                  </a:solidFill>
                </a:u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5.png"/><Relationship Id="rId18" Type="http://schemas.openxmlformats.org/officeDocument/2006/relationships/image" Target="../media/image30.jpeg"/><Relationship Id="rId3" Type="http://schemas.openxmlformats.org/officeDocument/2006/relationships/image" Target="../media/image17.jpeg"/><Relationship Id="rId21" Type="http://schemas.openxmlformats.org/officeDocument/2006/relationships/image" Target="../media/image33.jpeg"/><Relationship Id="rId7" Type="http://schemas.openxmlformats.org/officeDocument/2006/relationships/image" Target="../media/image21.jpeg"/><Relationship Id="rId12" Type="http://schemas.openxmlformats.org/officeDocument/2006/relationships/hyperlink" Target="mailto:lesparentsdeletang@yahoo.fr" TargetMode="External"/><Relationship Id="rId17" Type="http://schemas.openxmlformats.org/officeDocument/2006/relationships/image" Target="../media/image29.jpeg"/><Relationship Id="rId2" Type="http://schemas.openxmlformats.org/officeDocument/2006/relationships/notesSlide" Target="../notesSlides/notesSlide1.xml"/><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hyperlink" Target="http://www.lesparentsdeletang.fr" TargetMode="External"/><Relationship Id="rId5" Type="http://schemas.openxmlformats.org/officeDocument/2006/relationships/image" Target="../media/image19.jpeg"/><Relationship Id="rId15" Type="http://schemas.openxmlformats.org/officeDocument/2006/relationships/image" Target="../media/image27.jpg"/><Relationship Id="rId23" Type="http://schemas.openxmlformats.org/officeDocument/2006/relationships/image" Target="../media/image35.jpeg"/><Relationship Id="rId10" Type="http://schemas.openxmlformats.org/officeDocument/2006/relationships/image" Target="../media/image24.jpeg"/><Relationship Id="rId19" Type="http://schemas.openxmlformats.org/officeDocument/2006/relationships/image" Target="../media/image31.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6.jpeg"/><Relationship Id="rId22"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stomShape 1"/>
          <p:cNvSpPr/>
          <p:nvPr/>
        </p:nvSpPr>
        <p:spPr>
          <a:xfrm>
            <a:off x="7978680" y="2637000"/>
            <a:ext cx="1687320" cy="85464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r">
              <a:lnSpc>
                <a:spcPct val="100000"/>
              </a:lnSpc>
            </a:pPr>
            <a:r>
              <a:rPr lang="fr-FR" sz="1000" strike="noStrike" spc="-1" dirty="0">
                <a:solidFill>
                  <a:srgbClr val="000000"/>
                </a:solidFill>
                <a:uFill>
                  <a:solidFill>
                    <a:srgbClr val="FFFFFF"/>
                  </a:solidFill>
                </a:uFill>
                <a:latin typeface="Arial"/>
                <a:ea typeface="Arial"/>
              </a:rPr>
              <a:t>Pour </a:t>
            </a:r>
            <a:r>
              <a:rPr lang="fr-FR" sz="1000" b="1" strike="noStrike" spc="-1" dirty="0">
                <a:solidFill>
                  <a:srgbClr val="0070C0"/>
                </a:solidFill>
                <a:uFill>
                  <a:solidFill>
                    <a:srgbClr val="FFFFFF"/>
                  </a:solidFill>
                </a:uFill>
                <a:latin typeface="Arial"/>
                <a:ea typeface="Arial"/>
              </a:rPr>
              <a:t>UNE ASSOCIATION</a:t>
            </a:r>
            <a:r>
              <a:rPr lang="fr-FR" sz="1000" strike="noStrike" spc="-1" dirty="0">
                <a:solidFill>
                  <a:srgbClr val="0070C0"/>
                </a:solidFill>
                <a:uFill>
                  <a:solidFill>
                    <a:srgbClr val="FFFFFF"/>
                  </a:solidFill>
                </a:uFill>
                <a:latin typeface="Arial"/>
                <a:ea typeface="Arial"/>
              </a:rPr>
              <a:t> </a:t>
            </a:r>
            <a:r>
              <a:rPr lang="fr-FR" sz="1000" b="1" strike="noStrike" spc="-1" dirty="0">
                <a:solidFill>
                  <a:srgbClr val="0070C0"/>
                </a:solidFill>
                <a:uFill>
                  <a:solidFill>
                    <a:srgbClr val="FFFFFF"/>
                  </a:solidFill>
                </a:uFill>
                <a:latin typeface="Arial"/>
                <a:ea typeface="Arial"/>
              </a:rPr>
              <a:t> INDEPENDANTE </a:t>
            </a:r>
            <a:r>
              <a:rPr lang="fr-FR" sz="1000" strike="noStrike" spc="-1" dirty="0">
                <a:solidFill>
                  <a:srgbClr val="000000"/>
                </a:solidFill>
                <a:uFill>
                  <a:solidFill>
                    <a:srgbClr val="FFFFFF"/>
                  </a:solidFill>
                </a:uFill>
                <a:latin typeface="Arial"/>
                <a:ea typeface="Arial"/>
              </a:rPr>
              <a:t>qui définit librement ses actions et vous en rend compte</a:t>
            </a:r>
          </a:p>
          <a:p>
            <a:pPr algn="r"/>
            <a:r>
              <a:rPr lang="fr-FR" sz="1000" b="1" i="1" spc="-1" dirty="0">
                <a:solidFill>
                  <a:srgbClr val="C00000"/>
                </a:solidFill>
                <a:uFill>
                  <a:solidFill>
                    <a:srgbClr val="FFFFFF"/>
                  </a:solidFill>
                </a:uFill>
                <a:ea typeface="Arial"/>
              </a:rPr>
              <a:t>INDEPENDANT</a:t>
            </a:r>
            <a:endParaRPr lang="fr-FR" sz="1000" spc="-1" dirty="0">
              <a:solidFill>
                <a:srgbClr val="000000"/>
              </a:solidFill>
              <a:uFill>
                <a:solidFill>
                  <a:srgbClr val="FFFFFF"/>
                </a:solidFill>
              </a:uFill>
            </a:endParaRPr>
          </a:p>
          <a:p>
            <a:pPr algn="r">
              <a:lnSpc>
                <a:spcPct val="100000"/>
              </a:lnSpc>
            </a:pPr>
            <a:endParaRPr lang="fr-FR" sz="1800" strike="noStrike" spc="-1" dirty="0">
              <a:solidFill>
                <a:srgbClr val="000000"/>
              </a:solidFill>
              <a:uFill>
                <a:solidFill>
                  <a:srgbClr val="FFFFFF"/>
                </a:solidFill>
              </a:uFill>
              <a:latin typeface="Arial"/>
            </a:endParaRPr>
          </a:p>
        </p:txBody>
      </p:sp>
      <p:sp>
        <p:nvSpPr>
          <p:cNvPr id="43" name="CustomShape 2"/>
          <p:cNvSpPr/>
          <p:nvPr/>
        </p:nvSpPr>
        <p:spPr>
          <a:xfrm>
            <a:off x="7785000" y="5589720"/>
            <a:ext cx="1848960" cy="100692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r">
              <a:lnSpc>
                <a:spcPct val="100000"/>
              </a:lnSpc>
            </a:pPr>
            <a:r>
              <a:rPr lang="fr-FR" sz="1000" strike="noStrike" spc="-1" dirty="0">
                <a:solidFill>
                  <a:srgbClr val="000000"/>
                </a:solidFill>
                <a:uFill>
                  <a:solidFill>
                    <a:srgbClr val="FFFFFF"/>
                  </a:solidFill>
                </a:uFill>
                <a:latin typeface="Arial"/>
                <a:ea typeface="Arial"/>
              </a:rPr>
              <a:t>Pour </a:t>
            </a:r>
            <a:r>
              <a:rPr lang="fr-FR" sz="1000" b="1" strike="noStrike" spc="-1" dirty="0">
                <a:solidFill>
                  <a:srgbClr val="0070C0"/>
                </a:solidFill>
                <a:uFill>
                  <a:solidFill>
                    <a:srgbClr val="FFFFFF"/>
                  </a:solidFill>
                </a:uFill>
                <a:latin typeface="Arial"/>
                <a:ea typeface="Arial"/>
              </a:rPr>
              <a:t>UNE ASSOCIATION</a:t>
            </a:r>
            <a:r>
              <a:rPr lang="fr-FR" sz="1000" strike="noStrike" spc="-1" dirty="0">
                <a:solidFill>
                  <a:srgbClr val="0070C0"/>
                </a:solidFill>
                <a:uFill>
                  <a:solidFill>
                    <a:srgbClr val="FFFFFF"/>
                  </a:solidFill>
                </a:uFill>
                <a:latin typeface="Arial"/>
                <a:ea typeface="Arial"/>
              </a:rPr>
              <a:t> </a:t>
            </a:r>
            <a:r>
              <a:rPr lang="fr-FR" sz="1000" b="1" strike="noStrike" spc="-1" dirty="0">
                <a:solidFill>
                  <a:srgbClr val="0070C0"/>
                </a:solidFill>
                <a:uFill>
                  <a:solidFill>
                    <a:srgbClr val="FFFFFF"/>
                  </a:solidFill>
                </a:uFill>
                <a:latin typeface="Arial"/>
                <a:ea typeface="Arial"/>
              </a:rPr>
              <a:t>APOLITIQUE </a:t>
            </a:r>
            <a:endParaRPr lang="fr-FR" sz="1800" strike="noStrike" spc="-1" dirty="0">
              <a:solidFill>
                <a:srgbClr val="000000"/>
              </a:solidFill>
              <a:uFill>
                <a:solidFill>
                  <a:srgbClr val="FFFFFF"/>
                </a:solidFill>
              </a:uFill>
              <a:latin typeface="Arial"/>
            </a:endParaRPr>
          </a:p>
          <a:p>
            <a:pPr algn="r">
              <a:lnSpc>
                <a:spcPct val="100000"/>
              </a:lnSpc>
            </a:pPr>
            <a:r>
              <a:rPr lang="fr-FR" sz="1000" strike="noStrike" spc="-1" dirty="0">
                <a:solidFill>
                  <a:srgbClr val="000000"/>
                </a:solidFill>
                <a:uFill>
                  <a:solidFill>
                    <a:srgbClr val="FFFFFF"/>
                  </a:solidFill>
                </a:uFill>
                <a:latin typeface="Arial"/>
                <a:ea typeface="Arial"/>
              </a:rPr>
              <a:t>qui vous garantit un dialogue constructif avec les acteurs de la vie scolaire</a:t>
            </a:r>
          </a:p>
          <a:p>
            <a:pPr algn="r"/>
            <a:r>
              <a:rPr lang="fr-FR" sz="1000" b="1" i="1" spc="-1" dirty="0">
                <a:solidFill>
                  <a:srgbClr val="C00000"/>
                </a:solidFill>
                <a:uFill>
                  <a:solidFill>
                    <a:srgbClr val="FFFFFF"/>
                  </a:solidFill>
                </a:uFill>
                <a:ea typeface="Arial"/>
              </a:rPr>
              <a:t>NON POLITICAL </a:t>
            </a:r>
            <a:endParaRPr lang="fr-FR" sz="1000" spc="-1" dirty="0">
              <a:solidFill>
                <a:srgbClr val="000000"/>
              </a:solidFill>
              <a:uFill>
                <a:solidFill>
                  <a:srgbClr val="FFFFFF"/>
                </a:solidFill>
              </a:uFill>
            </a:endParaRPr>
          </a:p>
          <a:p>
            <a:pPr algn="r">
              <a:lnSpc>
                <a:spcPct val="100000"/>
              </a:lnSpc>
            </a:pPr>
            <a:endParaRPr lang="fr-FR" sz="1800" strike="noStrike" spc="-1" dirty="0">
              <a:solidFill>
                <a:srgbClr val="000000"/>
              </a:solidFill>
              <a:uFill>
                <a:solidFill>
                  <a:srgbClr val="FFFFFF"/>
                </a:solidFill>
              </a:uFill>
              <a:latin typeface="Arial"/>
            </a:endParaRPr>
          </a:p>
        </p:txBody>
      </p:sp>
      <p:sp>
        <p:nvSpPr>
          <p:cNvPr id="44" name="CustomShape 3"/>
          <p:cNvSpPr/>
          <p:nvPr/>
        </p:nvSpPr>
        <p:spPr>
          <a:xfrm>
            <a:off x="5313240" y="5589720"/>
            <a:ext cx="1852200" cy="70308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nSpc>
                <a:spcPct val="100000"/>
              </a:lnSpc>
            </a:pPr>
            <a:r>
              <a:rPr lang="fr-FR" sz="1000" strike="noStrike" spc="-1" dirty="0">
                <a:solidFill>
                  <a:srgbClr val="000000"/>
                </a:solidFill>
                <a:uFill>
                  <a:solidFill>
                    <a:srgbClr val="FFFFFF"/>
                  </a:solidFill>
                </a:uFill>
                <a:latin typeface="Arial"/>
                <a:ea typeface="Arial"/>
              </a:rPr>
              <a:t>Pour </a:t>
            </a:r>
            <a:r>
              <a:rPr lang="fr-FR" sz="1000" b="1" strike="noStrike" spc="-1" dirty="0">
                <a:solidFill>
                  <a:srgbClr val="0070C0"/>
                </a:solidFill>
                <a:uFill>
                  <a:solidFill>
                    <a:srgbClr val="FFFFFF"/>
                  </a:solidFill>
                </a:uFill>
                <a:latin typeface="Arial"/>
                <a:ea typeface="Arial"/>
              </a:rPr>
              <a:t>UNE ASSOCIATION</a:t>
            </a:r>
            <a:r>
              <a:rPr lang="fr-FR" sz="1000" strike="noStrike" spc="-1" dirty="0">
                <a:solidFill>
                  <a:srgbClr val="0070C0"/>
                </a:solidFill>
                <a:uFill>
                  <a:solidFill>
                    <a:srgbClr val="FFFFFF"/>
                  </a:solidFill>
                </a:uFill>
                <a:latin typeface="Arial"/>
                <a:ea typeface="Arial"/>
              </a:rPr>
              <a:t> </a:t>
            </a:r>
            <a:r>
              <a:rPr lang="fr-FR" sz="1000" b="1" strike="noStrike" spc="-1" dirty="0">
                <a:solidFill>
                  <a:srgbClr val="0070C0"/>
                </a:solidFill>
                <a:uFill>
                  <a:solidFill>
                    <a:srgbClr val="FFFFFF"/>
                  </a:solidFill>
                </a:uFill>
                <a:latin typeface="Arial"/>
                <a:ea typeface="Arial"/>
              </a:rPr>
              <a:t>STAGNOVILLOISE </a:t>
            </a:r>
            <a:r>
              <a:rPr lang="fr-FR" sz="1000" strike="noStrike" spc="-1" dirty="0">
                <a:solidFill>
                  <a:srgbClr val="000000"/>
                </a:solidFill>
                <a:uFill>
                  <a:solidFill>
                    <a:srgbClr val="FFFFFF"/>
                  </a:solidFill>
                </a:uFill>
                <a:latin typeface="Arial"/>
                <a:ea typeface="Arial"/>
              </a:rPr>
              <a:t>dynamique </a:t>
            </a:r>
            <a:endParaRPr lang="fr-FR" sz="1800" strike="noStrike" spc="-1" dirty="0">
              <a:solidFill>
                <a:srgbClr val="000000"/>
              </a:solidFill>
              <a:uFill>
                <a:solidFill>
                  <a:srgbClr val="FFFFFF"/>
                </a:solidFill>
              </a:uFill>
              <a:latin typeface="Arial"/>
            </a:endParaRPr>
          </a:p>
          <a:p>
            <a:pPr>
              <a:lnSpc>
                <a:spcPct val="100000"/>
              </a:lnSpc>
            </a:pPr>
            <a:r>
              <a:rPr lang="fr-FR" sz="1000" strike="noStrike" spc="-1" dirty="0">
                <a:solidFill>
                  <a:srgbClr val="000000"/>
                </a:solidFill>
                <a:uFill>
                  <a:solidFill>
                    <a:srgbClr val="FFFFFF"/>
                  </a:solidFill>
                </a:uFill>
                <a:latin typeface="Arial"/>
                <a:ea typeface="Arial"/>
              </a:rPr>
              <a:t>et proche de vous</a:t>
            </a:r>
          </a:p>
          <a:p>
            <a:r>
              <a:rPr lang="fr-FR" sz="1000" b="1" i="1" spc="-1" dirty="0">
                <a:solidFill>
                  <a:srgbClr val="C00000"/>
                </a:solidFill>
                <a:uFill>
                  <a:solidFill>
                    <a:srgbClr val="FFFFFF"/>
                  </a:solidFill>
                </a:uFill>
                <a:ea typeface="Arial"/>
              </a:rPr>
              <a:t>A LOCAL ASSOCIATION</a:t>
            </a:r>
            <a:endParaRPr lang="fr-FR" sz="1000" spc="-1" dirty="0">
              <a:solidFill>
                <a:srgbClr val="000000"/>
              </a:solidFill>
              <a:uFill>
                <a:solidFill>
                  <a:srgbClr val="FFFFFF"/>
                </a:solidFill>
              </a:uFill>
            </a:endParaRPr>
          </a:p>
          <a:p>
            <a:pPr>
              <a:lnSpc>
                <a:spcPct val="100000"/>
              </a:lnSpc>
            </a:pPr>
            <a:endParaRPr lang="fr-FR" sz="1800" strike="noStrike" spc="-1" dirty="0">
              <a:solidFill>
                <a:srgbClr val="000000"/>
              </a:solidFill>
              <a:uFill>
                <a:solidFill>
                  <a:srgbClr val="FFFFFF"/>
                </a:solidFill>
              </a:uFill>
              <a:latin typeface="Arial"/>
            </a:endParaRPr>
          </a:p>
        </p:txBody>
      </p:sp>
      <p:sp>
        <p:nvSpPr>
          <p:cNvPr id="45" name="CustomShape 4"/>
          <p:cNvSpPr/>
          <p:nvPr/>
        </p:nvSpPr>
        <p:spPr>
          <a:xfrm>
            <a:off x="5386320" y="2637000"/>
            <a:ext cx="1582200" cy="100692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nSpc>
                <a:spcPct val="100000"/>
              </a:lnSpc>
            </a:pPr>
            <a:r>
              <a:rPr lang="fr-FR" sz="1000" strike="noStrike" spc="-1" dirty="0">
                <a:solidFill>
                  <a:srgbClr val="000000"/>
                </a:solidFill>
                <a:uFill>
                  <a:solidFill>
                    <a:srgbClr val="FFFFFF"/>
                  </a:solidFill>
                </a:uFill>
                <a:latin typeface="Arial"/>
                <a:ea typeface="Arial"/>
              </a:rPr>
              <a:t>Pour</a:t>
            </a:r>
            <a:r>
              <a:rPr lang="fr-FR" sz="1000" b="1" strike="noStrike" spc="-1" dirty="0">
                <a:solidFill>
                  <a:srgbClr val="3366FF"/>
                </a:solidFill>
                <a:uFill>
                  <a:solidFill>
                    <a:srgbClr val="FFFFFF"/>
                  </a:solidFill>
                </a:uFill>
                <a:latin typeface="Arial"/>
                <a:ea typeface="Arial"/>
              </a:rPr>
              <a:t>  </a:t>
            </a:r>
            <a:r>
              <a:rPr lang="fr-FR" sz="1000" b="1" strike="noStrike" spc="-1" dirty="0">
                <a:solidFill>
                  <a:srgbClr val="0070C0"/>
                </a:solidFill>
                <a:uFill>
                  <a:solidFill>
                    <a:srgbClr val="FFFFFF"/>
                  </a:solidFill>
                </a:uFill>
                <a:latin typeface="Arial"/>
                <a:ea typeface="Arial"/>
              </a:rPr>
              <a:t>VOS ENFANTS </a:t>
            </a:r>
            <a:r>
              <a:rPr lang="fr-FR" sz="1000" strike="noStrike" spc="-1" dirty="0">
                <a:solidFill>
                  <a:srgbClr val="000000"/>
                </a:solidFill>
                <a:uFill>
                  <a:solidFill>
                    <a:srgbClr val="FFFFFF"/>
                  </a:solidFill>
                </a:uFill>
                <a:latin typeface="Arial"/>
                <a:ea typeface="Arial"/>
              </a:rPr>
              <a:t>et leur bien-être scolaire, désignez vos représentants </a:t>
            </a:r>
            <a:endParaRPr lang="fr-FR" sz="1800" strike="noStrike" spc="-1" dirty="0">
              <a:solidFill>
                <a:srgbClr val="000000"/>
              </a:solidFill>
              <a:uFill>
                <a:solidFill>
                  <a:srgbClr val="FFFFFF"/>
                </a:solidFill>
              </a:uFill>
              <a:latin typeface="Arial"/>
            </a:endParaRPr>
          </a:p>
          <a:p>
            <a:pPr>
              <a:lnSpc>
                <a:spcPct val="100000"/>
              </a:lnSpc>
            </a:pPr>
            <a:r>
              <a:rPr lang="fr-FR" sz="1000" strike="noStrike" spc="-1" dirty="0">
                <a:solidFill>
                  <a:srgbClr val="000000"/>
                </a:solidFill>
                <a:uFill>
                  <a:solidFill>
                    <a:srgbClr val="FFFFFF"/>
                  </a:solidFill>
                </a:uFill>
                <a:latin typeface="Arial"/>
                <a:ea typeface="Arial"/>
              </a:rPr>
              <a:t>aux conseils d’école.</a:t>
            </a:r>
          </a:p>
          <a:p>
            <a:r>
              <a:rPr lang="fr-FR" sz="1000" i="1" spc="-1" dirty="0">
                <a:solidFill>
                  <a:srgbClr val="C00000"/>
                </a:solidFill>
                <a:uFill>
                  <a:solidFill>
                    <a:srgbClr val="FFFFFF"/>
                  </a:solidFill>
                </a:uFill>
                <a:ea typeface="Arial"/>
              </a:rPr>
              <a:t>For  </a:t>
            </a:r>
            <a:r>
              <a:rPr lang="fr-FR" sz="1000" b="1" i="1" spc="-1" dirty="0">
                <a:solidFill>
                  <a:srgbClr val="C00000"/>
                </a:solidFill>
                <a:uFill>
                  <a:solidFill>
                    <a:srgbClr val="FFFFFF"/>
                  </a:solidFill>
                </a:uFill>
                <a:ea typeface="Arial"/>
              </a:rPr>
              <a:t>YOUR CHILDREN</a:t>
            </a:r>
            <a:endParaRPr lang="fr-FR" sz="1000" spc="-1" dirty="0">
              <a:solidFill>
                <a:srgbClr val="000000"/>
              </a:solidFill>
              <a:uFill>
                <a:solidFill>
                  <a:srgbClr val="FFFFFF"/>
                </a:solidFill>
              </a:uFill>
            </a:endParaRPr>
          </a:p>
          <a:p>
            <a:pPr>
              <a:lnSpc>
                <a:spcPct val="100000"/>
              </a:lnSpc>
            </a:pPr>
            <a:endParaRPr lang="fr-FR" sz="1800" strike="noStrike" spc="-1" dirty="0">
              <a:solidFill>
                <a:srgbClr val="000000"/>
              </a:solidFill>
              <a:uFill>
                <a:solidFill>
                  <a:srgbClr val="FFFFFF"/>
                </a:solidFill>
              </a:uFill>
              <a:latin typeface="Arial"/>
            </a:endParaRPr>
          </a:p>
        </p:txBody>
      </p:sp>
      <p:sp>
        <p:nvSpPr>
          <p:cNvPr id="46" name="CustomShape 5"/>
          <p:cNvSpPr/>
          <p:nvPr/>
        </p:nvSpPr>
        <p:spPr>
          <a:xfrm>
            <a:off x="5529240" y="1484784"/>
            <a:ext cx="4104280" cy="807336"/>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nchor="ctr"/>
          <a:lstStyle/>
          <a:p>
            <a:pPr algn="ctr">
              <a:lnSpc>
                <a:spcPct val="100000"/>
              </a:lnSpc>
            </a:pPr>
            <a:r>
              <a:rPr lang="fr-FR" sz="1400" b="1" strike="noStrike" spc="-1" dirty="0">
                <a:solidFill>
                  <a:srgbClr val="000000"/>
                </a:solidFill>
                <a:uFill>
                  <a:solidFill>
                    <a:srgbClr val="FFFFFF"/>
                  </a:solidFill>
                </a:uFill>
                <a:latin typeface="Arial"/>
                <a:ea typeface="Arial"/>
              </a:rPr>
              <a:t>Les </a:t>
            </a:r>
            <a:r>
              <a:rPr lang="fr-FR" sz="1400" b="1" u="sng" strike="noStrike" spc="-1" dirty="0">
                <a:uFill>
                  <a:solidFill>
                    <a:srgbClr val="FFFFFF"/>
                  </a:solidFill>
                </a:uFill>
                <a:latin typeface="Arial"/>
                <a:ea typeface="Arial"/>
              </a:rPr>
              <a:t>deux parents</a:t>
            </a:r>
            <a:r>
              <a:rPr lang="fr-FR" sz="1400" b="1" strike="noStrike" spc="-1" dirty="0">
                <a:uFill>
                  <a:solidFill>
                    <a:srgbClr val="FFFFFF"/>
                  </a:solidFill>
                </a:uFill>
                <a:latin typeface="Arial"/>
                <a:ea typeface="Arial"/>
              </a:rPr>
              <a:t> </a:t>
            </a:r>
            <a:r>
              <a:rPr lang="fr-FR" sz="1400" b="1" strike="noStrike" spc="-1" dirty="0">
                <a:solidFill>
                  <a:srgbClr val="000000"/>
                </a:solidFill>
                <a:uFill>
                  <a:solidFill>
                    <a:srgbClr val="FFFFFF"/>
                  </a:solidFill>
                </a:uFill>
                <a:latin typeface="Arial"/>
                <a:ea typeface="Arial"/>
              </a:rPr>
              <a:t>votent. </a:t>
            </a:r>
            <a:endParaRPr lang="fr-FR" sz="1800" strike="noStrike" spc="-1" dirty="0">
              <a:solidFill>
                <a:srgbClr val="000000"/>
              </a:solidFill>
              <a:uFill>
                <a:solidFill>
                  <a:srgbClr val="FFFFFF"/>
                </a:solidFill>
              </a:uFill>
              <a:latin typeface="Arial"/>
            </a:endParaRPr>
          </a:p>
          <a:p>
            <a:pPr algn="ctr">
              <a:lnSpc>
                <a:spcPct val="100000"/>
              </a:lnSpc>
            </a:pPr>
            <a:r>
              <a:rPr lang="fr-FR" sz="1050" b="1" i="1" strike="noStrike" spc="-1" dirty="0" err="1">
                <a:solidFill>
                  <a:srgbClr val="C00000"/>
                </a:solidFill>
                <a:uFill>
                  <a:solidFill>
                    <a:srgbClr val="FFFFFF"/>
                  </a:solidFill>
                </a:uFill>
                <a:latin typeface="Arial"/>
                <a:ea typeface="Arial"/>
              </a:rPr>
              <a:t>Both</a:t>
            </a:r>
            <a:r>
              <a:rPr lang="fr-FR" sz="1050" b="1" i="1" strike="noStrike" spc="-1" dirty="0">
                <a:solidFill>
                  <a:srgbClr val="C00000"/>
                </a:solidFill>
                <a:uFill>
                  <a:solidFill>
                    <a:srgbClr val="FFFFFF"/>
                  </a:solidFill>
                </a:uFill>
                <a:latin typeface="Arial"/>
                <a:ea typeface="Arial"/>
              </a:rPr>
              <a:t> parents vote.</a:t>
            </a:r>
            <a:endParaRPr lang="fr-FR" sz="1050" strike="noStrike" spc="-1" dirty="0">
              <a:solidFill>
                <a:srgbClr val="000000"/>
              </a:solidFill>
              <a:uFill>
                <a:solidFill>
                  <a:srgbClr val="FFFFFF"/>
                </a:solidFill>
              </a:uFill>
              <a:latin typeface="Arial"/>
            </a:endParaRPr>
          </a:p>
          <a:p>
            <a:pPr algn="ctr">
              <a:lnSpc>
                <a:spcPct val="100000"/>
              </a:lnSpc>
            </a:pPr>
            <a:r>
              <a:rPr lang="fr-FR" sz="1400" b="1" strike="noStrike" spc="-1" dirty="0">
                <a:solidFill>
                  <a:srgbClr val="000000"/>
                </a:solidFill>
                <a:uFill>
                  <a:solidFill>
                    <a:srgbClr val="FFFFFF"/>
                  </a:solidFill>
                </a:uFill>
                <a:latin typeface="Arial"/>
                <a:ea typeface="Arial"/>
              </a:rPr>
              <a:t>Chaque voix compte.</a:t>
            </a:r>
            <a:endParaRPr lang="fr-FR" sz="1800" strike="noStrike" spc="-1" dirty="0">
              <a:solidFill>
                <a:srgbClr val="000000"/>
              </a:solidFill>
              <a:uFill>
                <a:solidFill>
                  <a:srgbClr val="FFFFFF"/>
                </a:solidFill>
              </a:uFill>
              <a:latin typeface="Arial"/>
            </a:endParaRPr>
          </a:p>
          <a:p>
            <a:pPr algn="ctr">
              <a:lnSpc>
                <a:spcPct val="100000"/>
              </a:lnSpc>
            </a:pPr>
            <a:r>
              <a:rPr lang="fr-FR" sz="1400" b="1" strike="noStrike" spc="-1" dirty="0">
                <a:solidFill>
                  <a:srgbClr val="3333CC"/>
                </a:solidFill>
                <a:uFill>
                  <a:solidFill>
                    <a:srgbClr val="FFFFFF"/>
                  </a:solidFill>
                </a:uFill>
                <a:latin typeface="Arial"/>
                <a:ea typeface="Arial"/>
              </a:rPr>
              <a:t>Pensez au vote par correspondance !</a:t>
            </a:r>
            <a:endParaRPr lang="fr-FR" sz="1800" strike="noStrike" spc="-1" dirty="0">
              <a:solidFill>
                <a:srgbClr val="000000"/>
              </a:solidFill>
              <a:uFill>
                <a:solidFill>
                  <a:srgbClr val="FFFFFF"/>
                </a:solidFill>
              </a:uFill>
              <a:latin typeface="Arial"/>
            </a:endParaRPr>
          </a:p>
        </p:txBody>
      </p:sp>
      <p:pic>
        <p:nvPicPr>
          <p:cNvPr id="47" name="image.jpg"/>
          <p:cNvPicPr/>
          <p:nvPr/>
        </p:nvPicPr>
        <p:blipFill>
          <a:blip r:embed="rId2" cstate="print"/>
          <a:stretch/>
        </p:blipFill>
        <p:spPr>
          <a:xfrm>
            <a:off x="6850357" y="4022543"/>
            <a:ext cx="1425240" cy="1247400"/>
          </a:xfrm>
          <a:prstGeom prst="rect">
            <a:avLst/>
          </a:prstGeom>
          <a:ln w="12600">
            <a:noFill/>
          </a:ln>
        </p:spPr>
      </p:pic>
      <p:sp>
        <p:nvSpPr>
          <p:cNvPr id="48" name="CustomShape 6"/>
          <p:cNvSpPr/>
          <p:nvPr/>
        </p:nvSpPr>
        <p:spPr>
          <a:xfrm rot="19440000">
            <a:off x="8341920" y="3597840"/>
            <a:ext cx="303840" cy="448920"/>
          </a:xfrm>
          <a:custGeom>
            <a:avLst/>
            <a:gdLst/>
            <a:ahLst/>
            <a:cxnLst/>
            <a:rect l="l" t="t" r="r" b="b"/>
            <a:pathLst>
              <a:path w="21600" h="21600">
                <a:moveTo>
                  <a:pt x="15200" y="0"/>
                </a:moveTo>
                <a:lnTo>
                  <a:pt x="15200" y="5400"/>
                </a:lnTo>
                <a:lnTo>
                  <a:pt x="0" y="5400"/>
                </a:lnTo>
                <a:lnTo>
                  <a:pt x="0" y="16200"/>
                </a:lnTo>
                <a:lnTo>
                  <a:pt x="15200" y="16200"/>
                </a:lnTo>
                <a:lnTo>
                  <a:pt x="15200" y="21600"/>
                </a:lnTo>
                <a:lnTo>
                  <a:pt x="21600" y="10800"/>
                </a:lnTo>
                <a:lnTo>
                  <a:pt x="15200" y="0"/>
                </a:lnTo>
                <a:close/>
              </a:path>
            </a:pathLst>
          </a:custGeom>
          <a:blipFill>
            <a:blip r:embed="rId3"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49" name="CustomShape 7"/>
          <p:cNvSpPr/>
          <p:nvPr/>
        </p:nvSpPr>
        <p:spPr>
          <a:xfrm rot="19440000">
            <a:off x="8341920" y="3813120"/>
            <a:ext cx="22320" cy="224280"/>
          </a:xfrm>
          <a:prstGeom prst="rect">
            <a:avLst/>
          </a:prstGeom>
          <a:blipFill>
            <a:blip r:embed="rId4"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0" name="CustomShape 8"/>
          <p:cNvSpPr/>
          <p:nvPr/>
        </p:nvSpPr>
        <p:spPr>
          <a:xfrm rot="19440000">
            <a:off x="8324640" y="3829680"/>
            <a:ext cx="10800" cy="224280"/>
          </a:xfrm>
          <a:prstGeom prst="rect">
            <a:avLst/>
          </a:prstGeom>
          <a:blipFill>
            <a:blip r:embed="rId5"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1" name="CustomShape 9"/>
          <p:cNvSpPr/>
          <p:nvPr/>
        </p:nvSpPr>
        <p:spPr>
          <a:xfrm rot="2040000">
            <a:off x="8346600" y="5099760"/>
            <a:ext cx="325080" cy="448920"/>
          </a:xfrm>
          <a:custGeom>
            <a:avLst/>
            <a:gdLst/>
            <a:ahLst/>
            <a:cxnLst/>
            <a:rect l="l" t="t" r="r" b="b"/>
            <a:pathLst>
              <a:path w="21600" h="21600">
                <a:moveTo>
                  <a:pt x="15200" y="0"/>
                </a:moveTo>
                <a:lnTo>
                  <a:pt x="15200" y="5400"/>
                </a:lnTo>
                <a:lnTo>
                  <a:pt x="0" y="5400"/>
                </a:lnTo>
                <a:lnTo>
                  <a:pt x="0" y="16200"/>
                </a:lnTo>
                <a:lnTo>
                  <a:pt x="15200" y="16200"/>
                </a:lnTo>
                <a:lnTo>
                  <a:pt x="15200" y="21600"/>
                </a:lnTo>
                <a:lnTo>
                  <a:pt x="21600" y="10800"/>
                </a:lnTo>
                <a:lnTo>
                  <a:pt x="15200" y="0"/>
                </a:lnTo>
                <a:close/>
              </a:path>
            </a:pathLst>
          </a:custGeom>
          <a:blipFill>
            <a:blip r:embed="rId6"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2" name="CustomShape 10"/>
          <p:cNvSpPr/>
          <p:nvPr/>
        </p:nvSpPr>
        <p:spPr>
          <a:xfrm rot="2040000">
            <a:off x="8342640" y="5107680"/>
            <a:ext cx="23760" cy="224280"/>
          </a:xfrm>
          <a:prstGeom prst="rect">
            <a:avLst/>
          </a:prstGeom>
          <a:blipFill>
            <a:blip r:embed="rId7"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3" name="CustomShape 11"/>
          <p:cNvSpPr/>
          <p:nvPr/>
        </p:nvSpPr>
        <p:spPr>
          <a:xfrm rot="2040000">
            <a:off x="8323560" y="5090760"/>
            <a:ext cx="11520" cy="224280"/>
          </a:xfrm>
          <a:prstGeom prst="rect">
            <a:avLst/>
          </a:prstGeom>
          <a:blipFill>
            <a:blip r:embed="rId8"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4" name="CustomShape 12"/>
          <p:cNvSpPr/>
          <p:nvPr/>
        </p:nvSpPr>
        <p:spPr>
          <a:xfrm rot="8520000">
            <a:off x="6499440" y="5084280"/>
            <a:ext cx="322560" cy="453600"/>
          </a:xfrm>
          <a:custGeom>
            <a:avLst/>
            <a:gdLst/>
            <a:ahLst/>
            <a:cxnLst/>
            <a:rect l="l" t="t" r="r" b="b"/>
            <a:pathLst>
              <a:path w="21600" h="21600">
                <a:moveTo>
                  <a:pt x="15200" y="0"/>
                </a:moveTo>
                <a:lnTo>
                  <a:pt x="15200" y="5400"/>
                </a:lnTo>
                <a:lnTo>
                  <a:pt x="0" y="5400"/>
                </a:lnTo>
                <a:lnTo>
                  <a:pt x="0" y="16200"/>
                </a:lnTo>
                <a:lnTo>
                  <a:pt x="15200" y="16200"/>
                </a:lnTo>
                <a:lnTo>
                  <a:pt x="15200" y="21600"/>
                </a:lnTo>
                <a:lnTo>
                  <a:pt x="21600" y="10800"/>
                </a:lnTo>
                <a:lnTo>
                  <a:pt x="15200" y="0"/>
                </a:lnTo>
                <a:close/>
              </a:path>
            </a:pathLst>
          </a:custGeom>
          <a:blipFill>
            <a:blip r:embed="rId9"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5" name="CustomShape 13"/>
          <p:cNvSpPr/>
          <p:nvPr/>
        </p:nvSpPr>
        <p:spPr>
          <a:xfrm rot="8520000">
            <a:off x="6795000" y="5083200"/>
            <a:ext cx="23400" cy="226800"/>
          </a:xfrm>
          <a:prstGeom prst="rect">
            <a:avLst/>
          </a:prstGeom>
          <a:blipFill>
            <a:blip r:embed="rId10"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6" name="CustomShape 14"/>
          <p:cNvSpPr/>
          <p:nvPr/>
        </p:nvSpPr>
        <p:spPr>
          <a:xfrm rot="8520000">
            <a:off x="6824520" y="5064840"/>
            <a:ext cx="11520" cy="226800"/>
          </a:xfrm>
          <a:prstGeom prst="rect">
            <a:avLst/>
          </a:prstGeom>
          <a:blipFill>
            <a:blip r:embed="rId11"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7" name="CustomShape 15"/>
          <p:cNvSpPr/>
          <p:nvPr/>
        </p:nvSpPr>
        <p:spPr>
          <a:xfrm rot="12780000">
            <a:off x="6412320" y="3619800"/>
            <a:ext cx="347760" cy="434520"/>
          </a:xfrm>
          <a:custGeom>
            <a:avLst/>
            <a:gdLst/>
            <a:ahLst/>
            <a:cxnLst/>
            <a:rect l="l" t="t" r="r" b="b"/>
            <a:pathLst>
              <a:path w="21600" h="21600">
                <a:moveTo>
                  <a:pt x="15200" y="0"/>
                </a:moveTo>
                <a:lnTo>
                  <a:pt x="15200" y="5400"/>
                </a:lnTo>
                <a:lnTo>
                  <a:pt x="0" y="5400"/>
                </a:lnTo>
                <a:lnTo>
                  <a:pt x="0" y="16200"/>
                </a:lnTo>
                <a:lnTo>
                  <a:pt x="15200" y="16200"/>
                </a:lnTo>
                <a:lnTo>
                  <a:pt x="15200" y="21600"/>
                </a:lnTo>
                <a:lnTo>
                  <a:pt x="21600" y="10800"/>
                </a:lnTo>
                <a:lnTo>
                  <a:pt x="15200" y="0"/>
                </a:lnTo>
                <a:close/>
              </a:path>
            </a:pathLst>
          </a:custGeom>
          <a:blipFill>
            <a:blip r:embed="rId12"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8" name="CustomShape 16"/>
          <p:cNvSpPr/>
          <p:nvPr/>
        </p:nvSpPr>
        <p:spPr>
          <a:xfrm rot="12780000">
            <a:off x="6741000" y="3837240"/>
            <a:ext cx="25560" cy="217080"/>
          </a:xfrm>
          <a:prstGeom prst="rect">
            <a:avLst/>
          </a:prstGeom>
          <a:blipFill>
            <a:blip r:embed="rId13"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59" name="CustomShape 17"/>
          <p:cNvSpPr/>
          <p:nvPr/>
        </p:nvSpPr>
        <p:spPr>
          <a:xfrm rot="12780000">
            <a:off x="6774840" y="3854880"/>
            <a:ext cx="12600" cy="217080"/>
          </a:xfrm>
          <a:prstGeom prst="rect">
            <a:avLst/>
          </a:prstGeom>
          <a:blipFill>
            <a:blip r:embed="rId14" cstate="print"/>
            <a:stretch>
              <a:fillRect/>
            </a:stretch>
          </a:blipFill>
          <a:ln w="9360">
            <a:solidFill>
              <a:srgbClr val="00FF00"/>
            </a:solidFill>
            <a:miter/>
          </a:ln>
        </p:spPr>
        <p:style>
          <a:lnRef idx="0">
            <a:scrgbClr r="0" g="0" b="0"/>
          </a:lnRef>
          <a:fillRef idx="0">
            <a:scrgbClr r="0" g="0" b="0"/>
          </a:fillRef>
          <a:effectRef idx="0">
            <a:scrgbClr r="0" g="0" b="0"/>
          </a:effectRef>
          <a:fontRef idx="minor"/>
        </p:style>
      </p:sp>
      <p:sp>
        <p:nvSpPr>
          <p:cNvPr id="60" name="CustomShape 18"/>
          <p:cNvSpPr/>
          <p:nvPr/>
        </p:nvSpPr>
        <p:spPr>
          <a:xfrm>
            <a:off x="0" y="0"/>
            <a:ext cx="3016080" cy="119214"/>
          </a:xfrm>
          <a:prstGeom prst="rect">
            <a:avLst/>
          </a:prstGeom>
          <a:solidFill>
            <a:srgbClr val="92D050"/>
          </a:solidFill>
          <a:ln w="42480">
            <a:solidFill>
              <a:srgbClr val="92D050"/>
            </a:solidFill>
            <a:round/>
          </a:ln>
        </p:spPr>
        <p:style>
          <a:lnRef idx="0">
            <a:scrgbClr r="0" g="0" b="0"/>
          </a:lnRef>
          <a:fillRef idx="0">
            <a:scrgbClr r="0" g="0" b="0"/>
          </a:fillRef>
          <a:effectRef idx="0">
            <a:scrgbClr r="0" g="0" b="0"/>
          </a:effectRef>
          <a:fontRef idx="minor"/>
        </p:style>
      </p:sp>
      <p:sp>
        <p:nvSpPr>
          <p:cNvPr id="61" name="CustomShape 19"/>
          <p:cNvSpPr/>
          <p:nvPr/>
        </p:nvSpPr>
        <p:spPr>
          <a:xfrm>
            <a:off x="3024360" y="0"/>
            <a:ext cx="2277720" cy="134640"/>
          </a:xfrm>
          <a:prstGeom prst="rect">
            <a:avLst/>
          </a:prstGeom>
          <a:solidFill>
            <a:srgbClr val="FF0000"/>
          </a:solidFill>
          <a:ln w="42480">
            <a:solidFill>
              <a:srgbClr val="FF0000"/>
            </a:solidFill>
            <a:round/>
          </a:ln>
        </p:spPr>
        <p:style>
          <a:lnRef idx="0">
            <a:scrgbClr r="0" g="0" b="0"/>
          </a:lnRef>
          <a:fillRef idx="0">
            <a:scrgbClr r="0" g="0" b="0"/>
          </a:fillRef>
          <a:effectRef idx="0">
            <a:scrgbClr r="0" g="0" b="0"/>
          </a:effectRef>
          <a:fontRef idx="minor"/>
        </p:style>
      </p:sp>
      <p:sp>
        <p:nvSpPr>
          <p:cNvPr id="62" name="CustomShape 20"/>
          <p:cNvSpPr/>
          <p:nvPr/>
        </p:nvSpPr>
        <p:spPr>
          <a:xfrm>
            <a:off x="5310360" y="0"/>
            <a:ext cx="4587480" cy="134640"/>
          </a:xfrm>
          <a:prstGeom prst="rect">
            <a:avLst/>
          </a:prstGeom>
          <a:solidFill>
            <a:srgbClr val="FFC000"/>
          </a:solidFill>
          <a:ln w="42480">
            <a:solidFill>
              <a:srgbClr val="FFC000"/>
            </a:solidFill>
            <a:round/>
          </a:ln>
        </p:spPr>
        <p:style>
          <a:lnRef idx="0">
            <a:scrgbClr r="0" g="0" b="0"/>
          </a:lnRef>
          <a:fillRef idx="0">
            <a:scrgbClr r="0" g="0" b="0"/>
          </a:fillRef>
          <a:effectRef idx="0">
            <a:scrgbClr r="0" g="0" b="0"/>
          </a:effectRef>
          <a:fontRef idx="minor"/>
        </p:style>
      </p:sp>
      <p:sp>
        <p:nvSpPr>
          <p:cNvPr id="63" name="CustomShape 21"/>
          <p:cNvSpPr/>
          <p:nvPr/>
        </p:nvSpPr>
        <p:spPr>
          <a:xfrm rot="10800000">
            <a:off x="6893160" y="6729840"/>
            <a:ext cx="3012840" cy="128160"/>
          </a:xfrm>
          <a:prstGeom prst="rect">
            <a:avLst/>
          </a:prstGeom>
          <a:solidFill>
            <a:srgbClr val="92D050"/>
          </a:solidFill>
          <a:ln w="42480">
            <a:solidFill>
              <a:srgbClr val="92D050"/>
            </a:solidFill>
            <a:round/>
          </a:ln>
        </p:spPr>
        <p:style>
          <a:lnRef idx="0">
            <a:scrgbClr r="0" g="0" b="0"/>
          </a:lnRef>
          <a:fillRef idx="0">
            <a:scrgbClr r="0" g="0" b="0"/>
          </a:fillRef>
          <a:effectRef idx="0">
            <a:scrgbClr r="0" g="0" b="0"/>
          </a:effectRef>
          <a:fontRef idx="minor"/>
        </p:style>
      </p:sp>
      <p:sp>
        <p:nvSpPr>
          <p:cNvPr id="64" name="CustomShape 22"/>
          <p:cNvSpPr/>
          <p:nvPr/>
        </p:nvSpPr>
        <p:spPr>
          <a:xfrm rot="10800000">
            <a:off x="4592960" y="6729840"/>
            <a:ext cx="2276280" cy="128160"/>
          </a:xfrm>
          <a:prstGeom prst="rect">
            <a:avLst/>
          </a:prstGeom>
          <a:solidFill>
            <a:srgbClr val="FF0000"/>
          </a:solidFill>
          <a:ln w="42480">
            <a:solidFill>
              <a:srgbClr val="FF0000"/>
            </a:solidFill>
            <a:round/>
          </a:ln>
        </p:spPr>
        <p:style>
          <a:lnRef idx="0">
            <a:scrgbClr r="0" g="0" b="0"/>
          </a:lnRef>
          <a:fillRef idx="0">
            <a:scrgbClr r="0" g="0" b="0"/>
          </a:fillRef>
          <a:effectRef idx="0">
            <a:scrgbClr r="0" g="0" b="0"/>
          </a:effectRef>
          <a:fontRef idx="minor"/>
        </p:style>
      </p:sp>
      <p:sp>
        <p:nvSpPr>
          <p:cNvPr id="65" name="CustomShape 23"/>
          <p:cNvSpPr/>
          <p:nvPr/>
        </p:nvSpPr>
        <p:spPr>
          <a:xfrm rot="10800000">
            <a:off x="0" y="6729840"/>
            <a:ext cx="4581000" cy="128160"/>
          </a:xfrm>
          <a:prstGeom prst="rect">
            <a:avLst/>
          </a:prstGeom>
          <a:solidFill>
            <a:srgbClr val="FFC000"/>
          </a:solidFill>
          <a:ln w="42480">
            <a:solidFill>
              <a:srgbClr val="FFC000"/>
            </a:solidFill>
            <a:round/>
          </a:ln>
        </p:spPr>
        <p:style>
          <a:lnRef idx="0">
            <a:scrgbClr r="0" g="0" b="0"/>
          </a:lnRef>
          <a:fillRef idx="0">
            <a:scrgbClr r="0" g="0" b="0"/>
          </a:fillRef>
          <a:effectRef idx="0">
            <a:scrgbClr r="0" g="0" b="0"/>
          </a:effectRef>
          <a:fontRef idx="minor"/>
        </p:style>
      </p:sp>
      <p:sp>
        <p:nvSpPr>
          <p:cNvPr id="66" name="CustomShape 24"/>
          <p:cNvSpPr/>
          <p:nvPr/>
        </p:nvSpPr>
        <p:spPr>
          <a:xfrm>
            <a:off x="4824536" y="369404"/>
            <a:ext cx="5025008" cy="1044734"/>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2200" b="1" strike="noStrike" spc="-1" dirty="0">
                <a:solidFill>
                  <a:srgbClr val="0070C0"/>
                </a:solidFill>
                <a:uFill>
                  <a:solidFill>
                    <a:srgbClr val="FFFFFF"/>
                  </a:solidFill>
                </a:uFill>
                <a:latin typeface="Arial"/>
                <a:ea typeface="Arial"/>
              </a:rPr>
              <a:t>LE 13 OCTOBRE 2017 </a:t>
            </a:r>
          </a:p>
          <a:p>
            <a:pPr algn="ctr">
              <a:lnSpc>
                <a:spcPct val="100000"/>
              </a:lnSpc>
            </a:pPr>
            <a:r>
              <a:rPr lang="fr-FR" sz="1600" b="1" spc="-1" dirty="0">
                <a:solidFill>
                  <a:srgbClr val="0070C0"/>
                </a:solidFill>
                <a:uFill>
                  <a:solidFill>
                    <a:srgbClr val="FFFFFF"/>
                  </a:solidFill>
                </a:uFill>
                <a:latin typeface="Arial"/>
                <a:ea typeface="Arial"/>
              </a:rPr>
              <a:t>De 8h15 à 12h15</a:t>
            </a:r>
            <a:endParaRPr lang="fr-FR" sz="1600" b="1" strike="noStrike" spc="-1" dirty="0">
              <a:solidFill>
                <a:srgbClr val="0070C0"/>
              </a:solidFill>
              <a:uFill>
                <a:solidFill>
                  <a:srgbClr val="FFFFFF"/>
                </a:solidFill>
              </a:uFill>
              <a:latin typeface="Arial"/>
              <a:ea typeface="Arial"/>
            </a:endParaRPr>
          </a:p>
          <a:p>
            <a:pPr algn="ctr">
              <a:lnSpc>
                <a:spcPct val="100000"/>
              </a:lnSpc>
            </a:pPr>
            <a:r>
              <a:rPr lang="fr-FR" sz="2200" b="1" spc="-1" dirty="0">
                <a:solidFill>
                  <a:srgbClr val="0070C0"/>
                </a:solidFill>
                <a:uFill>
                  <a:solidFill>
                    <a:srgbClr val="FFFFFF"/>
                  </a:solidFill>
                </a:uFill>
                <a:latin typeface="Arial"/>
              </a:rPr>
              <a:t>VOTEZ « Les Parents de l’Étang »!</a:t>
            </a:r>
            <a:endParaRPr lang="fr-FR" sz="1800" strike="noStrike" spc="-1" dirty="0">
              <a:solidFill>
                <a:srgbClr val="000000"/>
              </a:solidFill>
              <a:uFill>
                <a:solidFill>
                  <a:srgbClr val="FFFFFF"/>
                </a:solidFill>
              </a:uFill>
              <a:latin typeface="Arial"/>
            </a:endParaRPr>
          </a:p>
        </p:txBody>
      </p:sp>
      <p:sp>
        <p:nvSpPr>
          <p:cNvPr id="67" name="CustomShape 25"/>
          <p:cNvSpPr/>
          <p:nvPr/>
        </p:nvSpPr>
        <p:spPr>
          <a:xfrm>
            <a:off x="267301" y="119214"/>
            <a:ext cx="4433400" cy="6477426"/>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fr-FR" sz="1400" b="1" strike="noStrike" spc="-1" dirty="0">
                <a:solidFill>
                  <a:srgbClr val="0070C0"/>
                </a:solidFill>
                <a:uFill>
                  <a:solidFill>
                    <a:srgbClr val="FFFFFF"/>
                  </a:solidFill>
                </a:uFill>
                <a:latin typeface="Calibri"/>
                <a:ea typeface="Calibri"/>
              </a:rPr>
              <a:t>Nous nous engageons à vous représenter:</a:t>
            </a:r>
          </a:p>
          <a:p>
            <a:pPr>
              <a:lnSpc>
                <a:spcPct val="100000"/>
              </a:lnSpc>
            </a:pPr>
            <a:endParaRPr lang="fr-FR" sz="600" strike="noStrike" spc="-1" dirty="0">
              <a:solidFill>
                <a:srgbClr val="000000"/>
              </a:solidFill>
              <a:uFill>
                <a:solidFill>
                  <a:srgbClr val="FFFFFF"/>
                </a:solidFill>
              </a:uFill>
              <a:latin typeface="Arial"/>
            </a:endParaRPr>
          </a:p>
          <a:p>
            <a:pPr>
              <a:lnSpc>
                <a:spcPct val="100000"/>
              </a:lnSpc>
              <a:buClr>
                <a:srgbClr val="00B050"/>
              </a:buClr>
              <a:buFont typeface="StarSymbol"/>
              <a:buChar char="-"/>
            </a:pPr>
            <a:r>
              <a:rPr lang="fr-FR" sz="1000" b="1" spc="-1" dirty="0">
                <a:solidFill>
                  <a:srgbClr val="00B050"/>
                </a:solidFill>
                <a:uFill>
                  <a:solidFill>
                    <a:srgbClr val="FFFFFF"/>
                  </a:solidFill>
                </a:uFill>
                <a:latin typeface="Calibri"/>
                <a:ea typeface="Calibri"/>
              </a:rPr>
              <a:t> aux conseils d’écoles, </a:t>
            </a:r>
            <a:r>
              <a:rPr lang="fr-FR" sz="1000" spc="-1" dirty="0">
                <a:solidFill>
                  <a:srgbClr val="000000"/>
                </a:solidFill>
                <a:uFill>
                  <a:solidFill>
                    <a:srgbClr val="FFFFFF"/>
                  </a:solidFill>
                </a:uFill>
                <a:latin typeface="Calibri"/>
                <a:ea typeface="Calibri"/>
              </a:rPr>
              <a:t>où sont abordés les thèmes suivants: vie en classe et à l’école, projets d’écoles, sécurité,  travaux,  semaine linguistique, fêtes et sorties de classe, coopérative scolaire,…</a:t>
            </a:r>
            <a:endParaRPr lang="fr-FR" sz="1000" spc="-1" dirty="0">
              <a:solidFill>
                <a:srgbClr val="000000"/>
              </a:solidFill>
              <a:uFill>
                <a:solidFill>
                  <a:srgbClr val="FFFFFF"/>
                </a:solidFill>
              </a:uFill>
            </a:endParaRPr>
          </a:p>
          <a:p>
            <a:pPr algn="just">
              <a:lnSpc>
                <a:spcPct val="100000"/>
              </a:lnSpc>
              <a:buClr>
                <a:srgbClr val="00B050"/>
              </a:buClr>
              <a:buFont typeface="StarSymbol"/>
              <a:buChar char="-"/>
            </a:pPr>
            <a:r>
              <a:rPr lang="fr-FR" sz="1000" b="1" spc="-1" dirty="0">
                <a:solidFill>
                  <a:srgbClr val="00B050"/>
                </a:solidFill>
                <a:uFill>
                  <a:solidFill>
                    <a:srgbClr val="FFFFFF"/>
                  </a:solidFill>
                </a:uFill>
                <a:latin typeface="Calibri"/>
                <a:ea typeface="Calibri"/>
              </a:rPr>
              <a:t> aux commissions périscolaires,</a:t>
            </a:r>
            <a:r>
              <a:rPr lang="fr-FR" sz="1000" spc="-1" dirty="0">
                <a:solidFill>
                  <a:srgbClr val="000000"/>
                </a:solidFill>
                <a:uFill>
                  <a:solidFill>
                    <a:srgbClr val="FFFFFF"/>
                  </a:solidFill>
                </a:uFill>
                <a:latin typeface="Calibri"/>
                <a:ea typeface="Calibri"/>
              </a:rPr>
              <a:t> qui traitent des sujets suivants: rythmes scolaires et périscolaires, garderie, accueil de loisirs, restauration scolaire, tarifs,…</a:t>
            </a:r>
            <a:endParaRPr lang="fr-FR" sz="1000" spc="-1" dirty="0">
              <a:solidFill>
                <a:srgbClr val="000000"/>
              </a:solidFill>
              <a:uFill>
                <a:solidFill>
                  <a:srgbClr val="FFFFFF"/>
                </a:solidFill>
              </a:uFill>
            </a:endParaRPr>
          </a:p>
          <a:p>
            <a:pPr algn="just">
              <a:lnSpc>
                <a:spcPct val="100000"/>
              </a:lnSpc>
              <a:buClr>
                <a:srgbClr val="00B050"/>
              </a:buClr>
              <a:buFont typeface="StarSymbol"/>
              <a:buChar char="-"/>
            </a:pPr>
            <a:r>
              <a:rPr lang="fr-FR" sz="1000" b="1" spc="-1" dirty="0">
                <a:solidFill>
                  <a:srgbClr val="00B050"/>
                </a:solidFill>
                <a:uFill>
                  <a:solidFill>
                    <a:srgbClr val="FFFFFF"/>
                  </a:solidFill>
                </a:uFill>
                <a:latin typeface="Calibri"/>
                <a:ea typeface="Calibri"/>
              </a:rPr>
              <a:t> à la commission menus, </a:t>
            </a:r>
            <a:r>
              <a:rPr lang="fr-FR" sz="1000" spc="-1" dirty="0">
                <a:solidFill>
                  <a:srgbClr val="000000"/>
                </a:solidFill>
                <a:uFill>
                  <a:solidFill>
                    <a:srgbClr val="FFFFFF"/>
                  </a:solidFill>
                </a:uFill>
                <a:latin typeface="Calibri"/>
                <a:ea typeface="Calibri"/>
              </a:rPr>
              <a:t>pour valider les menus de la cantine avec une diététicienne, et suivre l’organisation du temps des repas. Nous déjeunons également trois fois par an au restaurant scolaire pour nous assurer de la qualité des repas et de la qualité du temps de pause méridien.</a:t>
            </a:r>
          </a:p>
          <a:p>
            <a:pPr algn="just">
              <a:lnSpc>
                <a:spcPct val="100000"/>
              </a:lnSpc>
              <a:buClr>
                <a:srgbClr val="00B050"/>
              </a:buClr>
              <a:buFont typeface="StarSymbol"/>
              <a:buChar char="-"/>
            </a:pPr>
            <a:endParaRPr lang="fr-FR" sz="800" spc="-1" dirty="0">
              <a:solidFill>
                <a:srgbClr val="000000"/>
              </a:solidFill>
              <a:uFill>
                <a:solidFill>
                  <a:srgbClr val="FFFFFF"/>
                </a:solidFill>
              </a:uFill>
              <a:latin typeface="Calibri"/>
            </a:endParaRPr>
          </a:p>
          <a:p>
            <a:pPr algn="ctr">
              <a:lnSpc>
                <a:spcPct val="100000"/>
              </a:lnSpc>
              <a:buClr>
                <a:srgbClr val="00B050"/>
              </a:buClr>
            </a:pPr>
            <a:r>
              <a:rPr lang="fr-FR" sz="1000" b="1" spc="-1" dirty="0">
                <a:solidFill>
                  <a:srgbClr val="000000"/>
                </a:solidFill>
                <a:uFill>
                  <a:solidFill>
                    <a:srgbClr val="FFFFFF"/>
                  </a:solidFill>
                </a:uFill>
                <a:latin typeface="Calibri"/>
              </a:rPr>
              <a:t>Faites-nous part de vos questions et remarques!</a:t>
            </a:r>
          </a:p>
          <a:p>
            <a:pPr algn="just">
              <a:lnSpc>
                <a:spcPct val="100000"/>
              </a:lnSpc>
              <a:buClr>
                <a:srgbClr val="00B050"/>
              </a:buClr>
            </a:pPr>
            <a:endParaRPr lang="fr-FR" sz="600" b="1" spc="-1" dirty="0">
              <a:solidFill>
                <a:srgbClr val="0070C0"/>
              </a:solidFill>
              <a:uFill>
                <a:solidFill>
                  <a:srgbClr val="FFFFFF"/>
                </a:solidFill>
              </a:uFill>
              <a:latin typeface="Calibri"/>
            </a:endParaRPr>
          </a:p>
          <a:p>
            <a:pPr algn="just">
              <a:lnSpc>
                <a:spcPct val="100000"/>
              </a:lnSpc>
              <a:buClr>
                <a:srgbClr val="00B050"/>
              </a:buClr>
            </a:pPr>
            <a:r>
              <a:rPr lang="fr-FR" sz="1400" b="1" spc="-1" dirty="0">
                <a:solidFill>
                  <a:srgbClr val="0070C0"/>
                </a:solidFill>
                <a:uFill>
                  <a:solidFill>
                    <a:srgbClr val="FFFFFF"/>
                  </a:solidFill>
                </a:uFill>
                <a:latin typeface="Calibri"/>
              </a:rPr>
              <a:t>L’an dernier, nous avons notamment:</a:t>
            </a:r>
            <a:endParaRPr lang="fr-FR" sz="1000" spc="-1" dirty="0">
              <a:solidFill>
                <a:srgbClr val="000000"/>
              </a:solidFill>
              <a:uFill>
                <a:solidFill>
                  <a:srgbClr val="FFFFFF"/>
                </a:solidFill>
              </a:uFill>
              <a:latin typeface="Calibri"/>
            </a:endParaRPr>
          </a:p>
          <a:p>
            <a:pPr marL="171450" indent="-171450" algn="just">
              <a:lnSpc>
                <a:spcPct val="100000"/>
              </a:lnSpc>
              <a:buClr>
                <a:srgbClr val="00B050"/>
              </a:buClr>
              <a:buFont typeface="Arial" panose="020B0604020202020204" pitchFamily="34" charset="0"/>
              <a:buChar char="•"/>
            </a:pPr>
            <a:r>
              <a:rPr lang="fr-FR" sz="1000" spc="-1" dirty="0">
                <a:solidFill>
                  <a:srgbClr val="000000"/>
                </a:solidFill>
                <a:uFill>
                  <a:solidFill>
                    <a:srgbClr val="FFFFFF"/>
                  </a:solidFill>
                </a:uFill>
                <a:latin typeface="Calibri"/>
              </a:rPr>
              <a:t>proposé la confection d’un sapin de noël géant avec les dessins</a:t>
            </a:r>
          </a:p>
          <a:p>
            <a:pPr algn="just">
              <a:lnSpc>
                <a:spcPct val="100000"/>
              </a:lnSpc>
              <a:buClr>
                <a:srgbClr val="00B050"/>
              </a:buClr>
            </a:pPr>
            <a:r>
              <a:rPr lang="fr-FR" sz="1000" spc="-1" dirty="0">
                <a:solidFill>
                  <a:srgbClr val="000000"/>
                </a:solidFill>
                <a:uFill>
                  <a:solidFill>
                    <a:srgbClr val="FFFFFF"/>
                  </a:solidFill>
                </a:uFill>
                <a:latin typeface="Calibri"/>
              </a:rPr>
              <a:t> des enfants des écoles, exposé en mairie;</a:t>
            </a:r>
          </a:p>
          <a:p>
            <a:pPr marL="171450" indent="-171450" algn="just">
              <a:lnSpc>
                <a:spcPct val="100000"/>
              </a:lnSpc>
              <a:buClr>
                <a:srgbClr val="00B050"/>
              </a:buClr>
              <a:buFont typeface="Arial" panose="020B0604020202020204" pitchFamily="34" charset="0"/>
              <a:buChar char="•"/>
            </a:pPr>
            <a:r>
              <a:rPr lang="fr-FR" sz="1000" spc="-1" dirty="0">
                <a:solidFill>
                  <a:srgbClr val="000000"/>
                </a:solidFill>
                <a:uFill>
                  <a:solidFill>
                    <a:srgbClr val="FFFFFF"/>
                  </a:solidFill>
                </a:uFill>
                <a:latin typeface="Calibri"/>
              </a:rPr>
              <a:t>organisé une fête de printemps déguisée dont les bénéfices ont été versés aux coopératives scolaires (en maternelle, pour financer un lâcher de ballons!);</a:t>
            </a:r>
          </a:p>
          <a:p>
            <a:pPr marL="171450" indent="-171450" algn="just">
              <a:lnSpc>
                <a:spcPct val="100000"/>
              </a:lnSpc>
              <a:buClr>
                <a:srgbClr val="00B050"/>
              </a:buClr>
              <a:buFont typeface="Arial" panose="020B0604020202020204" pitchFamily="34" charset="0"/>
              <a:buChar char="•"/>
            </a:pPr>
            <a:r>
              <a:rPr lang="fr-FR" sz="1000" spc="-1" dirty="0">
                <a:solidFill>
                  <a:srgbClr val="000000"/>
                </a:solidFill>
                <a:uFill>
                  <a:solidFill>
                    <a:srgbClr val="FFFFFF"/>
                  </a:solidFill>
                </a:uFill>
                <a:latin typeface="Calibri"/>
              </a:rPr>
              <a:t>organisé une conférence sur le thème des « </a:t>
            </a:r>
            <a:r>
              <a:rPr lang="fr-FR" sz="1000" i="1" spc="-1" dirty="0">
                <a:solidFill>
                  <a:srgbClr val="000000"/>
                </a:solidFill>
                <a:uFill>
                  <a:solidFill>
                    <a:srgbClr val="FFFFFF"/>
                  </a:solidFill>
                </a:uFill>
                <a:latin typeface="Calibri"/>
              </a:rPr>
              <a:t>Gestes de premier secours</a:t>
            </a:r>
            <a:r>
              <a:rPr lang="fr-FR" sz="1000" spc="-1" dirty="0">
                <a:solidFill>
                  <a:srgbClr val="000000"/>
                </a:solidFill>
                <a:uFill>
                  <a:solidFill>
                    <a:srgbClr val="FFFFFF"/>
                  </a:solidFill>
                </a:uFill>
                <a:latin typeface="Calibri"/>
              </a:rPr>
              <a:t> »;</a:t>
            </a:r>
          </a:p>
          <a:p>
            <a:pPr marL="171450" indent="-171450" algn="just">
              <a:lnSpc>
                <a:spcPct val="100000"/>
              </a:lnSpc>
              <a:buClr>
                <a:srgbClr val="00B050"/>
              </a:buClr>
              <a:buFont typeface="Arial" panose="020B0604020202020204" pitchFamily="34" charset="0"/>
              <a:buChar char="•"/>
            </a:pPr>
            <a:r>
              <a:rPr lang="fr-FR" sz="1000" spc="-1" dirty="0">
                <a:solidFill>
                  <a:srgbClr val="000000"/>
                </a:solidFill>
                <a:uFill>
                  <a:solidFill>
                    <a:srgbClr val="FFFFFF"/>
                  </a:solidFill>
                </a:uFill>
                <a:latin typeface="Calibri"/>
              </a:rPr>
              <a:t>organisé un achat groupé de pantalons de pluie pour les maternelle;</a:t>
            </a:r>
          </a:p>
          <a:p>
            <a:pPr marL="171450" indent="-171450" algn="just">
              <a:lnSpc>
                <a:spcPct val="100000"/>
              </a:lnSpc>
              <a:buClr>
                <a:srgbClr val="00B050"/>
              </a:buClr>
              <a:buFont typeface="Arial" panose="020B0604020202020204" pitchFamily="34" charset="0"/>
              <a:buChar char="•"/>
            </a:pPr>
            <a:r>
              <a:rPr lang="fr-FR" sz="1000" spc="-1" dirty="0">
                <a:solidFill>
                  <a:srgbClr val="000000"/>
                </a:solidFill>
                <a:uFill>
                  <a:solidFill>
                    <a:srgbClr val="FFFFFF"/>
                  </a:solidFill>
                </a:uFill>
                <a:latin typeface="Calibri"/>
              </a:rPr>
              <a:t>participé à l’organisation d’un matin « Pédibus »;</a:t>
            </a:r>
          </a:p>
          <a:p>
            <a:pPr marL="171450" indent="-171450" algn="just">
              <a:lnSpc>
                <a:spcPct val="100000"/>
              </a:lnSpc>
              <a:buClr>
                <a:srgbClr val="00B050"/>
              </a:buClr>
              <a:buFont typeface="Arial" panose="020B0604020202020204" pitchFamily="34" charset="0"/>
              <a:buChar char="•"/>
            </a:pPr>
            <a:r>
              <a:rPr lang="fr-FR" sz="1000" spc="-1" dirty="0">
                <a:solidFill>
                  <a:srgbClr val="000000"/>
                </a:solidFill>
                <a:uFill>
                  <a:solidFill>
                    <a:srgbClr val="FFFFFF"/>
                  </a:solidFill>
                </a:uFill>
                <a:latin typeface="Calibri"/>
              </a:rPr>
              <a:t>participé activement à l’organisation des kermesses de fin d’année et du marché de Noël de l’école élémentaire;</a:t>
            </a:r>
          </a:p>
          <a:p>
            <a:pPr marL="171450" indent="-171450" algn="just">
              <a:lnSpc>
                <a:spcPct val="100000"/>
              </a:lnSpc>
              <a:buClr>
                <a:srgbClr val="00B050"/>
              </a:buClr>
              <a:buFont typeface="Arial" panose="020B0604020202020204" pitchFamily="34" charset="0"/>
              <a:buChar char="•"/>
            </a:pPr>
            <a:r>
              <a:rPr lang="fr-FR" sz="900" spc="-1" dirty="0">
                <a:solidFill>
                  <a:srgbClr val="000000"/>
                </a:solidFill>
                <a:uFill>
                  <a:solidFill>
                    <a:srgbClr val="FFFFFF"/>
                  </a:solidFill>
                </a:uFill>
                <a:latin typeface="Calibri"/>
              </a:rPr>
              <a:t>surveillé</a:t>
            </a:r>
            <a:r>
              <a:rPr lang="fr-FR" sz="1000" spc="-1" dirty="0">
                <a:solidFill>
                  <a:srgbClr val="000000"/>
                </a:solidFill>
                <a:uFill>
                  <a:solidFill>
                    <a:srgbClr val="FFFFFF"/>
                  </a:solidFill>
                </a:uFill>
                <a:latin typeface="Calibri"/>
              </a:rPr>
              <a:t> avec attention l’introduction du « Numérique à l’école », et la réforme des programmes.</a:t>
            </a:r>
          </a:p>
          <a:p>
            <a:pPr marL="171450" indent="-171450" algn="just">
              <a:lnSpc>
                <a:spcPct val="100000"/>
              </a:lnSpc>
              <a:buClr>
                <a:srgbClr val="00B050"/>
              </a:buClr>
              <a:buFont typeface="Arial" panose="020B0604020202020204" pitchFamily="34" charset="0"/>
              <a:buChar char="•"/>
            </a:pPr>
            <a:endParaRPr lang="fr-FR" sz="1000" spc="-1" dirty="0">
              <a:solidFill>
                <a:srgbClr val="000000"/>
              </a:solidFill>
              <a:uFill>
                <a:solidFill>
                  <a:srgbClr val="FFFFFF"/>
                </a:solidFill>
              </a:uFill>
              <a:latin typeface="Calibri"/>
            </a:endParaRPr>
          </a:p>
          <a:p>
            <a:pPr fontAlgn="base"/>
            <a:r>
              <a:rPr lang="fr-FR" sz="1400" b="1" strike="noStrike" spc="-1" dirty="0">
                <a:solidFill>
                  <a:srgbClr val="0070C0"/>
                </a:solidFill>
                <a:uFill>
                  <a:solidFill>
                    <a:srgbClr val="FFFFFF"/>
                  </a:solidFill>
                </a:uFill>
                <a:latin typeface="Calibri"/>
                <a:ea typeface="Calibri"/>
              </a:rPr>
              <a:t>Et cette année, nous voulons tout particulièrement:</a:t>
            </a:r>
            <a:endParaRPr lang="fr-FR" sz="800" spc="-1" dirty="0">
              <a:solidFill>
                <a:srgbClr val="000000"/>
              </a:solidFill>
              <a:uFill>
                <a:solidFill>
                  <a:srgbClr val="FFFFFF"/>
                </a:solidFill>
              </a:uFill>
              <a:latin typeface="Calibri"/>
              <a:ea typeface="Calibri"/>
            </a:endParaRPr>
          </a:p>
          <a:p>
            <a:pPr marL="171450" indent="-171450" algn="just">
              <a:lnSpc>
                <a:spcPct val="100000"/>
              </a:lnSpc>
              <a:buFont typeface="Arial" panose="020B0604020202020204" pitchFamily="34" charset="0"/>
              <a:buChar char="•"/>
            </a:pPr>
            <a:r>
              <a:rPr lang="fr-FR" sz="1000" spc="-1" dirty="0">
                <a:solidFill>
                  <a:srgbClr val="000000"/>
                </a:solidFill>
                <a:uFill>
                  <a:solidFill>
                    <a:srgbClr val="FFFFFF"/>
                  </a:solidFill>
                </a:uFill>
                <a:latin typeface="Calibri"/>
                <a:ea typeface="Calibri"/>
              </a:rPr>
              <a:t>continuer à </a:t>
            </a:r>
            <a:r>
              <a:rPr lang="fr-FR" sz="1000" b="1" spc="-1" dirty="0">
                <a:solidFill>
                  <a:srgbClr val="00B050"/>
                </a:solidFill>
                <a:uFill>
                  <a:solidFill>
                    <a:srgbClr val="FFFFFF"/>
                  </a:solidFill>
                </a:uFill>
                <a:latin typeface="Calibri"/>
                <a:ea typeface="Calibri"/>
              </a:rPr>
              <a:t>être présents aux entrées/sorties d’écoles</a:t>
            </a:r>
            <a:r>
              <a:rPr lang="fr-FR" sz="1000" spc="-1" dirty="0">
                <a:solidFill>
                  <a:srgbClr val="000000"/>
                </a:solidFill>
                <a:uFill>
                  <a:solidFill>
                    <a:srgbClr val="FFFFFF"/>
                  </a:solidFill>
                </a:uFill>
                <a:latin typeface="Calibri"/>
                <a:ea typeface="Calibri"/>
              </a:rPr>
              <a:t>;</a:t>
            </a:r>
          </a:p>
          <a:p>
            <a:pPr marL="171450" indent="-171450" algn="just">
              <a:lnSpc>
                <a:spcPct val="100000"/>
              </a:lnSpc>
              <a:buFont typeface="Arial" panose="020B0604020202020204" pitchFamily="34" charset="0"/>
              <a:buChar char="•"/>
            </a:pPr>
            <a:r>
              <a:rPr lang="fr-FR" sz="1000" spc="-1" dirty="0">
                <a:solidFill>
                  <a:srgbClr val="000000"/>
                </a:solidFill>
                <a:uFill>
                  <a:solidFill>
                    <a:srgbClr val="FFFFFF"/>
                  </a:solidFill>
                </a:uFill>
                <a:latin typeface="Calibri"/>
                <a:ea typeface="Calibri"/>
              </a:rPr>
              <a:t>aider à l’organisation des </a:t>
            </a:r>
            <a:r>
              <a:rPr lang="fr-FR" sz="1000" b="1" spc="-1" dirty="0">
                <a:solidFill>
                  <a:srgbClr val="00B050"/>
                </a:solidFill>
                <a:uFill>
                  <a:solidFill>
                    <a:srgbClr val="FFFFFF"/>
                  </a:solidFill>
                </a:uFill>
                <a:latin typeface="Calibri"/>
                <a:ea typeface="Calibri"/>
              </a:rPr>
              <a:t>fêtes de l’école </a:t>
            </a:r>
            <a:r>
              <a:rPr lang="fr-FR" sz="1000" spc="-1" dirty="0">
                <a:solidFill>
                  <a:srgbClr val="000000"/>
                </a:solidFill>
                <a:uFill>
                  <a:solidFill>
                    <a:srgbClr val="FFFFFF"/>
                  </a:solidFill>
                </a:uFill>
                <a:latin typeface="Calibri"/>
                <a:ea typeface="Calibri"/>
              </a:rPr>
              <a:t>et d’autres </a:t>
            </a:r>
          </a:p>
          <a:p>
            <a:pPr algn="just">
              <a:lnSpc>
                <a:spcPct val="100000"/>
              </a:lnSpc>
            </a:pPr>
            <a:r>
              <a:rPr lang="fr-FR" sz="1000" spc="-1" dirty="0">
                <a:solidFill>
                  <a:srgbClr val="000000"/>
                </a:solidFill>
                <a:uFill>
                  <a:solidFill>
                    <a:srgbClr val="FFFFFF"/>
                  </a:solidFill>
                </a:uFill>
                <a:latin typeface="Calibri"/>
                <a:ea typeface="Calibri"/>
              </a:rPr>
              <a:t>manifestations au profit des coopératives scolaires;</a:t>
            </a:r>
          </a:p>
          <a:p>
            <a:pPr marL="171450" indent="-171450" algn="just">
              <a:lnSpc>
                <a:spcPct val="100000"/>
              </a:lnSpc>
              <a:buFont typeface="Arial" panose="020B0604020202020204" pitchFamily="34" charset="0"/>
              <a:buChar char="•"/>
            </a:pPr>
            <a:r>
              <a:rPr lang="fr-FR" sz="1000" spc="-1" dirty="0">
                <a:solidFill>
                  <a:srgbClr val="000000"/>
                </a:solidFill>
                <a:uFill>
                  <a:solidFill>
                    <a:srgbClr val="FFFFFF"/>
                  </a:solidFill>
                </a:uFill>
                <a:latin typeface="Calibri"/>
                <a:ea typeface="Calibri"/>
              </a:rPr>
              <a:t>développer le projet «</a:t>
            </a:r>
            <a:r>
              <a:rPr lang="fr-FR" sz="1000" b="1" spc="-1" dirty="0">
                <a:solidFill>
                  <a:srgbClr val="00B050"/>
                </a:solidFill>
                <a:uFill>
                  <a:solidFill>
                    <a:srgbClr val="FFFFFF"/>
                  </a:solidFill>
                </a:uFill>
                <a:latin typeface="Calibri"/>
                <a:ea typeface="Calibri"/>
              </a:rPr>
              <a:t> Pédibus</a:t>
            </a:r>
            <a:r>
              <a:rPr lang="fr-FR" sz="1000" spc="-1" dirty="0">
                <a:solidFill>
                  <a:srgbClr val="000000"/>
                </a:solidFill>
                <a:uFill>
                  <a:solidFill>
                    <a:srgbClr val="FFFFFF"/>
                  </a:solidFill>
                </a:uFill>
                <a:latin typeface="Calibri"/>
                <a:ea typeface="Calibri"/>
              </a:rPr>
              <a:t> »;</a:t>
            </a:r>
          </a:p>
          <a:p>
            <a:pPr marL="171450" indent="-171450" algn="just">
              <a:lnSpc>
                <a:spcPct val="100000"/>
              </a:lnSpc>
              <a:buFont typeface="Arial" panose="020B0604020202020204" pitchFamily="34" charset="0"/>
              <a:buChar char="•"/>
            </a:pPr>
            <a:r>
              <a:rPr lang="fr-FR" sz="1000" spc="-1" dirty="0">
                <a:solidFill>
                  <a:srgbClr val="000000"/>
                </a:solidFill>
                <a:uFill>
                  <a:solidFill>
                    <a:srgbClr val="FFFFFF"/>
                  </a:solidFill>
                </a:uFill>
                <a:latin typeface="Calibri"/>
                <a:ea typeface="Calibri"/>
              </a:rPr>
              <a:t>organiser </a:t>
            </a:r>
            <a:r>
              <a:rPr lang="fr-FR" sz="1000" b="1" spc="-1" dirty="0">
                <a:solidFill>
                  <a:srgbClr val="00B050"/>
                </a:solidFill>
                <a:uFill>
                  <a:solidFill>
                    <a:srgbClr val="FFFFFF"/>
                  </a:solidFill>
                </a:uFill>
                <a:latin typeface="Calibri"/>
                <a:ea typeface="Calibri"/>
              </a:rPr>
              <a:t>une conférence</a:t>
            </a:r>
            <a:r>
              <a:rPr lang="fr-FR" sz="1000" spc="-1" dirty="0">
                <a:solidFill>
                  <a:srgbClr val="000000"/>
                </a:solidFill>
                <a:uFill>
                  <a:solidFill>
                    <a:srgbClr val="FFFFFF"/>
                  </a:solidFill>
                </a:uFill>
                <a:latin typeface="Calibri"/>
                <a:ea typeface="Calibri"/>
              </a:rPr>
              <a:t> sur «</a:t>
            </a:r>
            <a:r>
              <a:rPr lang="fr-FR" sz="1000" i="1" spc="-1" dirty="0">
                <a:solidFill>
                  <a:srgbClr val="000000"/>
                </a:solidFill>
                <a:uFill>
                  <a:solidFill>
                    <a:srgbClr val="FFFFFF"/>
                  </a:solidFill>
                </a:uFill>
                <a:latin typeface="Calibri"/>
                <a:ea typeface="Calibri"/>
              </a:rPr>
              <a:t> La détection de la précocité</a:t>
            </a:r>
            <a:r>
              <a:rPr lang="fr-FR" sz="1000" spc="-1" dirty="0">
                <a:solidFill>
                  <a:srgbClr val="000000"/>
                </a:solidFill>
                <a:uFill>
                  <a:solidFill>
                    <a:srgbClr val="FFFFFF"/>
                  </a:solidFill>
                </a:uFill>
                <a:latin typeface="Calibri"/>
                <a:ea typeface="Calibri"/>
              </a:rPr>
              <a:t> »;</a:t>
            </a:r>
          </a:p>
          <a:p>
            <a:pPr marL="171450" indent="-171450" algn="just">
              <a:lnSpc>
                <a:spcPct val="100000"/>
              </a:lnSpc>
              <a:buFont typeface="Arial" panose="020B0604020202020204" pitchFamily="34" charset="0"/>
              <a:buChar char="•"/>
            </a:pPr>
            <a:r>
              <a:rPr lang="fr-FR" sz="1000" spc="-1" dirty="0">
                <a:solidFill>
                  <a:srgbClr val="000000"/>
                </a:solidFill>
                <a:uFill>
                  <a:solidFill>
                    <a:srgbClr val="FFFFFF"/>
                  </a:solidFill>
                </a:uFill>
                <a:latin typeface="Calibri"/>
                <a:ea typeface="Calibri"/>
              </a:rPr>
              <a:t>vous tenir informés sur la vie à l’école, les plans de mise en sécurité et les réformes mises en place par l’Éducation Nationale par le biais de </a:t>
            </a:r>
            <a:r>
              <a:rPr lang="fr-FR" sz="1000" b="1" spc="-1" dirty="0">
                <a:solidFill>
                  <a:srgbClr val="00B050"/>
                </a:solidFill>
                <a:uFill>
                  <a:solidFill>
                    <a:srgbClr val="FFFFFF"/>
                  </a:solidFill>
                </a:uFill>
                <a:latin typeface="Calibri"/>
                <a:ea typeface="Calibri"/>
              </a:rPr>
              <a:t>notre site internet</a:t>
            </a:r>
            <a:r>
              <a:rPr lang="fr-FR" sz="1000" spc="-1" dirty="0">
                <a:solidFill>
                  <a:srgbClr val="000000"/>
                </a:solidFill>
                <a:uFill>
                  <a:solidFill>
                    <a:srgbClr val="FFFFFF"/>
                  </a:solidFill>
                </a:uFill>
                <a:latin typeface="Calibri"/>
                <a:ea typeface="Calibri"/>
              </a:rPr>
              <a:t>;</a:t>
            </a:r>
          </a:p>
          <a:p>
            <a:pPr marL="171450" indent="-171450" algn="just">
              <a:lnSpc>
                <a:spcPct val="100000"/>
              </a:lnSpc>
              <a:buFont typeface="Arial" panose="020B0604020202020204" pitchFamily="34" charset="0"/>
              <a:buChar char="•"/>
            </a:pPr>
            <a:r>
              <a:rPr lang="fr-FR" sz="1000" spc="-1" dirty="0">
                <a:solidFill>
                  <a:srgbClr val="000000"/>
                </a:solidFill>
                <a:uFill>
                  <a:solidFill>
                    <a:srgbClr val="FFFFFF"/>
                  </a:solidFill>
                </a:uFill>
                <a:latin typeface="Calibri"/>
                <a:ea typeface="Calibri"/>
              </a:rPr>
              <a:t>faciliter le lien entre la vie de l’école et </a:t>
            </a:r>
            <a:r>
              <a:rPr lang="fr-FR" sz="1000" b="1" spc="-1" dirty="0">
                <a:solidFill>
                  <a:srgbClr val="00B050"/>
                </a:solidFill>
                <a:uFill>
                  <a:solidFill>
                    <a:srgbClr val="FFFFFF"/>
                  </a:solidFill>
                </a:uFill>
                <a:latin typeface="Calibri"/>
                <a:ea typeface="Calibri"/>
              </a:rPr>
              <a:t>la vie du village</a:t>
            </a:r>
            <a:r>
              <a:rPr lang="fr-FR" sz="1000" spc="-1" dirty="0">
                <a:solidFill>
                  <a:srgbClr val="000000"/>
                </a:solidFill>
                <a:uFill>
                  <a:solidFill>
                    <a:srgbClr val="FFFFFF"/>
                  </a:solidFill>
                </a:uFill>
                <a:latin typeface="Calibri"/>
                <a:ea typeface="Calibri"/>
              </a:rPr>
              <a:t> (participation à l’organisation du </a:t>
            </a:r>
            <a:r>
              <a:rPr lang="fr-FR" sz="1000" spc="-1" dirty="0">
                <a:solidFill>
                  <a:srgbClr val="00B050"/>
                </a:solidFill>
                <a:uFill>
                  <a:solidFill>
                    <a:srgbClr val="FFFFFF"/>
                  </a:solidFill>
                </a:uFill>
                <a:latin typeface="Calibri"/>
                <a:ea typeface="Calibri"/>
              </a:rPr>
              <a:t>carnaval</a:t>
            </a:r>
            <a:r>
              <a:rPr lang="fr-FR" sz="1000" spc="-1" dirty="0">
                <a:solidFill>
                  <a:srgbClr val="000000"/>
                </a:solidFill>
                <a:uFill>
                  <a:solidFill>
                    <a:srgbClr val="FFFFFF"/>
                  </a:solidFill>
                </a:uFill>
                <a:latin typeface="Calibri"/>
                <a:ea typeface="Calibri"/>
              </a:rPr>
              <a:t>, </a:t>
            </a:r>
            <a:r>
              <a:rPr lang="fr-FR" sz="1000" spc="-1" dirty="0">
                <a:solidFill>
                  <a:srgbClr val="00B050"/>
                </a:solidFill>
                <a:uFill>
                  <a:solidFill>
                    <a:srgbClr val="FFFFFF"/>
                  </a:solidFill>
                </a:uFill>
                <a:latin typeface="Calibri"/>
                <a:ea typeface="Calibri"/>
              </a:rPr>
              <a:t>bricolage</a:t>
            </a:r>
            <a:r>
              <a:rPr lang="fr-FR" sz="1000" spc="-1" dirty="0">
                <a:solidFill>
                  <a:srgbClr val="000000"/>
                </a:solidFill>
                <a:uFill>
                  <a:solidFill>
                    <a:srgbClr val="FFFFFF"/>
                  </a:solidFill>
                </a:uFill>
                <a:latin typeface="Calibri"/>
                <a:ea typeface="Calibri"/>
              </a:rPr>
              <a:t> collectif au moment de noël, action </a:t>
            </a:r>
            <a:r>
              <a:rPr lang="fr-FR" sz="1000" spc="-1" dirty="0" err="1">
                <a:solidFill>
                  <a:srgbClr val="00B050"/>
                </a:solidFill>
                <a:uFill>
                  <a:solidFill>
                    <a:srgbClr val="FFFFFF"/>
                  </a:solidFill>
                </a:uFill>
                <a:latin typeface="Calibri"/>
                <a:ea typeface="Calibri"/>
              </a:rPr>
              <a:t>éco-citoyenne</a:t>
            </a:r>
            <a:r>
              <a:rPr lang="fr-FR" sz="1000" spc="-1" dirty="0">
                <a:solidFill>
                  <a:srgbClr val="000000"/>
                </a:solidFill>
                <a:uFill>
                  <a:solidFill>
                    <a:srgbClr val="FFFFFF"/>
                  </a:solidFill>
                </a:uFill>
                <a:latin typeface="Calibri"/>
                <a:ea typeface="Calibri"/>
              </a:rPr>
              <a:t> en famille…).</a:t>
            </a:r>
          </a:p>
          <a:p>
            <a:pPr algn="just">
              <a:lnSpc>
                <a:spcPct val="100000"/>
              </a:lnSpc>
            </a:pPr>
            <a:endParaRPr lang="fr-FR" sz="800" spc="-1" dirty="0">
              <a:solidFill>
                <a:srgbClr val="000000"/>
              </a:solidFill>
              <a:uFill>
                <a:solidFill>
                  <a:srgbClr val="FFFFFF"/>
                </a:solidFill>
              </a:uFill>
              <a:latin typeface="Calibri"/>
              <a:ea typeface="Calibri"/>
            </a:endParaRPr>
          </a:p>
          <a:p>
            <a:pPr algn="ctr">
              <a:lnSpc>
                <a:spcPct val="100000"/>
              </a:lnSpc>
            </a:pPr>
            <a:r>
              <a:rPr lang="fr-FR" sz="1200" b="1" spc="-1" dirty="0">
                <a:solidFill>
                  <a:srgbClr val="C00000"/>
                </a:solidFill>
                <a:uFill>
                  <a:solidFill>
                    <a:srgbClr val="FFFFFF"/>
                  </a:solidFill>
                </a:uFill>
                <a:latin typeface="Calibri"/>
              </a:rPr>
              <a:t>L’actualité, les souhaits et les besoins des enfants</a:t>
            </a:r>
          </a:p>
          <a:p>
            <a:pPr algn="ctr">
              <a:lnSpc>
                <a:spcPct val="100000"/>
              </a:lnSpc>
            </a:pPr>
            <a:r>
              <a:rPr lang="fr-FR" sz="1200" b="1" spc="-1" dirty="0">
                <a:solidFill>
                  <a:srgbClr val="C00000"/>
                </a:solidFill>
                <a:uFill>
                  <a:solidFill>
                    <a:srgbClr val="FFFFFF"/>
                  </a:solidFill>
                </a:uFill>
                <a:latin typeface="Calibri"/>
              </a:rPr>
              <a:t> feront évoluer nos projets avec vous!</a:t>
            </a:r>
          </a:p>
          <a:p>
            <a:pPr algn="just">
              <a:lnSpc>
                <a:spcPct val="100000"/>
              </a:lnSpc>
            </a:pPr>
            <a:endParaRPr lang="fr-FR" sz="1800" strike="noStrike" spc="-1" dirty="0">
              <a:solidFill>
                <a:srgbClr val="000000"/>
              </a:solidFill>
              <a:uFill>
                <a:solidFill>
                  <a:srgbClr val="FFFFFF"/>
                </a:solidFill>
              </a:uFill>
              <a:latin typeface="Arial"/>
            </a:endParaRPr>
          </a:p>
          <a:p>
            <a:pPr algn="just">
              <a:lnSpc>
                <a:spcPct val="100000"/>
              </a:lnSpc>
            </a:pPr>
            <a:endParaRPr lang="fr-FR" sz="1800" strike="noStrike" spc="-1" dirty="0">
              <a:solidFill>
                <a:srgbClr val="000000"/>
              </a:solidFill>
              <a:uFill>
                <a:solidFill>
                  <a:srgbClr val="FFFFFF"/>
                </a:solidFill>
              </a:uFill>
              <a:latin typeface="Arial"/>
            </a:endParaRPr>
          </a:p>
        </p:txBody>
      </p:sp>
      <p:pic>
        <p:nvPicPr>
          <p:cNvPr id="28" name="Image 27" descr="C:\Users\Admin\Google Drive\Desktop\WP_20161213_14_40_40_Pro.jpg">
            <a:extLst>
              <a:ext uri="{FF2B5EF4-FFF2-40B4-BE49-F238E27FC236}">
                <a16:creationId xmlns:a16="http://schemas.microsoft.com/office/drawing/2014/main" id="{C38C1B96-A878-4C14-8C00-C0DC18C852F0}"/>
              </a:ext>
            </a:extLst>
          </p:cNvPr>
          <p:cNvPicPr/>
          <p:nvPr/>
        </p:nvPicPr>
        <p:blipFill>
          <a:blip r:embed="rId15" cstate="print"/>
          <a:srcRect/>
          <a:stretch>
            <a:fillRect/>
          </a:stretch>
        </p:blipFill>
        <p:spPr bwMode="auto">
          <a:xfrm>
            <a:off x="3988447" y="1712356"/>
            <a:ext cx="592553" cy="924644"/>
          </a:xfrm>
          <a:prstGeom prst="rect">
            <a:avLst/>
          </a:prstGeom>
          <a:noFill/>
          <a:ln w="9525">
            <a:noFill/>
            <a:miter lim="800000"/>
            <a:headEnd/>
            <a:tailEnd/>
          </a:ln>
        </p:spPr>
      </p:pic>
      <p:pic>
        <p:nvPicPr>
          <p:cNvPr id="3" name="Image 2">
            <a:extLst>
              <a:ext uri="{FF2B5EF4-FFF2-40B4-BE49-F238E27FC236}">
                <a16:creationId xmlns:a16="http://schemas.microsoft.com/office/drawing/2014/main" id="{4F65C7CC-9F7B-4F34-A76D-F775F4E96C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56190" y="4439616"/>
            <a:ext cx="984833" cy="73862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776160" y="404640"/>
            <a:ext cx="8435520" cy="520560"/>
          </a:xfrm>
          <a:prstGeom prst="rect">
            <a:avLst/>
          </a:prstGeom>
          <a:solidFill>
            <a:schemeClr val="accent3">
              <a:lumOff val="44000"/>
            </a:schemeClr>
          </a:solidFill>
          <a:ln w="42480">
            <a:solidFill>
              <a:srgbClr val="33CCCC"/>
            </a:solidFill>
            <a:round/>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2800" strike="noStrike" spc="-1">
                <a:solidFill>
                  <a:srgbClr val="0070C0"/>
                </a:solidFill>
                <a:uFill>
                  <a:solidFill>
                    <a:srgbClr val="FFFFFF"/>
                  </a:solidFill>
                </a:uFill>
                <a:latin typeface="Calibri"/>
                <a:ea typeface="Calibri"/>
              </a:rPr>
              <a:t>Des parents au service de vos enfants</a:t>
            </a:r>
            <a:endParaRPr lang="fr-FR" sz="1800" strike="noStrike" spc="-1">
              <a:solidFill>
                <a:srgbClr val="000000"/>
              </a:solidFill>
              <a:uFill>
                <a:solidFill>
                  <a:srgbClr val="FFFFFF"/>
                </a:solidFill>
              </a:uFill>
              <a:latin typeface="Arial"/>
            </a:endParaRPr>
          </a:p>
        </p:txBody>
      </p:sp>
      <p:sp>
        <p:nvSpPr>
          <p:cNvPr id="69" name="CustomShape 2"/>
          <p:cNvSpPr/>
          <p:nvPr/>
        </p:nvSpPr>
        <p:spPr>
          <a:xfrm>
            <a:off x="659003" y="4183825"/>
            <a:ext cx="1029960" cy="967616"/>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000" b="1" strike="noStrike" spc="-1" dirty="0">
                <a:solidFill>
                  <a:srgbClr val="000000"/>
                </a:solidFill>
                <a:uFill>
                  <a:solidFill>
                    <a:srgbClr val="FFFFFF"/>
                  </a:solidFill>
                </a:uFill>
                <a:latin typeface="Calibri"/>
                <a:ea typeface="Calibri"/>
              </a:rPr>
              <a:t>Victoire SPOERRY</a:t>
            </a:r>
            <a:endParaRPr lang="fr-FR" sz="1800" strike="noStrike" spc="-1" dirty="0">
              <a:solidFill>
                <a:srgbClr val="000000"/>
              </a:solidFill>
              <a:uFill>
                <a:solidFill>
                  <a:srgbClr val="FFFFFF"/>
                </a:solidFill>
              </a:uFill>
              <a:latin typeface="Arial"/>
            </a:endParaRPr>
          </a:p>
          <a:p>
            <a:pPr algn="ctr">
              <a:lnSpc>
                <a:spcPct val="100000"/>
              </a:lnSpc>
            </a:pPr>
            <a:r>
              <a:rPr lang="fr-FR" sz="900" b="1" strike="noStrike" spc="-1" dirty="0">
                <a:solidFill>
                  <a:srgbClr val="CC00FF"/>
                </a:solidFill>
                <a:uFill>
                  <a:solidFill>
                    <a:srgbClr val="FFFFFF"/>
                  </a:solidFill>
                </a:uFill>
                <a:latin typeface="Calibri"/>
                <a:ea typeface="Calibri"/>
              </a:rPr>
              <a:t>Organisatrice de voyages</a:t>
            </a:r>
            <a:endParaRPr lang="fr-FR" sz="900" b="1" spc="-1" dirty="0">
              <a:solidFill>
                <a:srgbClr val="CC00FF"/>
              </a:solidFill>
              <a:uFill>
                <a:solidFill>
                  <a:srgbClr val="FFFFFF"/>
                </a:solidFill>
              </a:uFill>
              <a:latin typeface="Calibri"/>
              <a:ea typeface="Calibri"/>
            </a:endParaRPr>
          </a:p>
          <a:p>
            <a:pPr algn="ctr">
              <a:lnSpc>
                <a:spcPct val="100000"/>
              </a:lnSpc>
            </a:pPr>
            <a:r>
              <a:rPr lang="fr-FR" sz="1000" b="1" strike="noStrike" spc="-1" dirty="0">
                <a:solidFill>
                  <a:srgbClr val="0070C0"/>
                </a:solidFill>
                <a:uFill>
                  <a:solidFill>
                    <a:srgbClr val="FFFFFF"/>
                  </a:solidFill>
                </a:uFill>
                <a:latin typeface="Calibri"/>
                <a:ea typeface="Calibri"/>
              </a:rPr>
              <a:t>Madeleine: MS</a:t>
            </a:r>
            <a:endParaRPr lang="fr-FR" sz="1800" strike="noStrike" spc="-1" dirty="0">
              <a:solidFill>
                <a:srgbClr val="000000"/>
              </a:solidFill>
              <a:uFill>
                <a:solidFill>
                  <a:srgbClr val="FFFFFF"/>
                </a:solidFill>
              </a:uFill>
              <a:latin typeface="Arial"/>
            </a:endParaRPr>
          </a:p>
          <a:p>
            <a:pPr algn="ctr">
              <a:lnSpc>
                <a:spcPct val="100000"/>
              </a:lnSpc>
            </a:pPr>
            <a:r>
              <a:rPr lang="fr-FR" sz="800" b="1" spc="-1" dirty="0">
                <a:solidFill>
                  <a:srgbClr val="0070C0"/>
                </a:solidFill>
                <a:uFill>
                  <a:solidFill>
                    <a:srgbClr val="FFFFFF"/>
                  </a:solidFill>
                </a:uFill>
                <a:latin typeface="Calibri"/>
                <a:ea typeface="Calibri"/>
              </a:rPr>
              <a:t>1 enfant en crèche</a:t>
            </a:r>
          </a:p>
        </p:txBody>
      </p:sp>
      <p:sp>
        <p:nvSpPr>
          <p:cNvPr id="71" name="CustomShape 3"/>
          <p:cNvSpPr/>
          <p:nvPr/>
        </p:nvSpPr>
        <p:spPr>
          <a:xfrm>
            <a:off x="0" y="0"/>
            <a:ext cx="3015720" cy="134640"/>
          </a:xfrm>
          <a:prstGeom prst="rect">
            <a:avLst/>
          </a:prstGeom>
          <a:solidFill>
            <a:srgbClr val="92D050"/>
          </a:solidFill>
          <a:ln w="42480">
            <a:solidFill>
              <a:srgbClr val="92D050"/>
            </a:solidFill>
            <a:round/>
          </a:ln>
        </p:spPr>
        <p:style>
          <a:lnRef idx="0">
            <a:scrgbClr r="0" g="0" b="0"/>
          </a:lnRef>
          <a:fillRef idx="0">
            <a:scrgbClr r="0" g="0" b="0"/>
          </a:fillRef>
          <a:effectRef idx="0">
            <a:scrgbClr r="0" g="0" b="0"/>
          </a:effectRef>
          <a:fontRef idx="minor"/>
        </p:style>
      </p:sp>
      <p:sp>
        <p:nvSpPr>
          <p:cNvPr id="72" name="CustomShape 4"/>
          <p:cNvSpPr/>
          <p:nvPr/>
        </p:nvSpPr>
        <p:spPr>
          <a:xfrm>
            <a:off x="3024360" y="0"/>
            <a:ext cx="2277720" cy="134640"/>
          </a:xfrm>
          <a:prstGeom prst="rect">
            <a:avLst/>
          </a:prstGeom>
          <a:solidFill>
            <a:srgbClr val="FF0000"/>
          </a:solidFill>
          <a:ln w="42480">
            <a:solidFill>
              <a:srgbClr val="FF0000"/>
            </a:solidFill>
            <a:round/>
          </a:ln>
        </p:spPr>
        <p:style>
          <a:lnRef idx="0">
            <a:scrgbClr r="0" g="0" b="0"/>
          </a:lnRef>
          <a:fillRef idx="0">
            <a:scrgbClr r="0" g="0" b="0"/>
          </a:fillRef>
          <a:effectRef idx="0">
            <a:scrgbClr r="0" g="0" b="0"/>
          </a:effectRef>
          <a:fontRef idx="minor"/>
        </p:style>
      </p:sp>
      <p:sp>
        <p:nvSpPr>
          <p:cNvPr id="73" name="CustomShape 5"/>
          <p:cNvSpPr/>
          <p:nvPr/>
        </p:nvSpPr>
        <p:spPr>
          <a:xfrm>
            <a:off x="5310360" y="0"/>
            <a:ext cx="4587480" cy="134640"/>
          </a:xfrm>
          <a:prstGeom prst="rect">
            <a:avLst/>
          </a:prstGeom>
          <a:solidFill>
            <a:srgbClr val="FFC000"/>
          </a:solidFill>
          <a:ln w="42480">
            <a:solidFill>
              <a:srgbClr val="FFC000"/>
            </a:solidFill>
            <a:round/>
          </a:ln>
        </p:spPr>
        <p:style>
          <a:lnRef idx="0">
            <a:scrgbClr r="0" g="0" b="0"/>
          </a:lnRef>
          <a:fillRef idx="0">
            <a:scrgbClr r="0" g="0" b="0"/>
          </a:fillRef>
          <a:effectRef idx="0">
            <a:scrgbClr r="0" g="0" b="0"/>
          </a:effectRef>
          <a:fontRef idx="minor"/>
        </p:style>
      </p:sp>
      <p:sp>
        <p:nvSpPr>
          <p:cNvPr id="74" name="CustomShape 6"/>
          <p:cNvSpPr/>
          <p:nvPr/>
        </p:nvSpPr>
        <p:spPr>
          <a:xfrm rot="10800000">
            <a:off x="6893160" y="6729840"/>
            <a:ext cx="3012840" cy="128160"/>
          </a:xfrm>
          <a:prstGeom prst="rect">
            <a:avLst/>
          </a:prstGeom>
          <a:solidFill>
            <a:srgbClr val="92D050"/>
          </a:solidFill>
          <a:ln w="42480">
            <a:solidFill>
              <a:srgbClr val="92D050"/>
            </a:solidFill>
            <a:round/>
          </a:ln>
        </p:spPr>
        <p:style>
          <a:lnRef idx="0">
            <a:scrgbClr r="0" g="0" b="0"/>
          </a:lnRef>
          <a:fillRef idx="0">
            <a:scrgbClr r="0" g="0" b="0"/>
          </a:fillRef>
          <a:effectRef idx="0">
            <a:scrgbClr r="0" g="0" b="0"/>
          </a:effectRef>
          <a:fontRef idx="minor"/>
        </p:style>
      </p:sp>
      <p:sp>
        <p:nvSpPr>
          <p:cNvPr id="75" name="CustomShape 7"/>
          <p:cNvSpPr/>
          <p:nvPr/>
        </p:nvSpPr>
        <p:spPr>
          <a:xfrm rot="10800000">
            <a:off x="4592960" y="6729840"/>
            <a:ext cx="2276280" cy="128160"/>
          </a:xfrm>
          <a:prstGeom prst="rect">
            <a:avLst/>
          </a:prstGeom>
          <a:solidFill>
            <a:srgbClr val="FF0000"/>
          </a:solidFill>
          <a:ln w="42480">
            <a:solidFill>
              <a:srgbClr val="FF0000"/>
            </a:solidFill>
            <a:round/>
          </a:ln>
        </p:spPr>
        <p:style>
          <a:lnRef idx="0">
            <a:scrgbClr r="0" g="0" b="0"/>
          </a:lnRef>
          <a:fillRef idx="0">
            <a:scrgbClr r="0" g="0" b="0"/>
          </a:fillRef>
          <a:effectRef idx="0">
            <a:scrgbClr r="0" g="0" b="0"/>
          </a:effectRef>
          <a:fontRef idx="minor"/>
        </p:style>
      </p:sp>
      <p:sp>
        <p:nvSpPr>
          <p:cNvPr id="76" name="CustomShape 8"/>
          <p:cNvSpPr/>
          <p:nvPr/>
        </p:nvSpPr>
        <p:spPr>
          <a:xfrm rot="10800000">
            <a:off x="91318" y="6729840"/>
            <a:ext cx="4581000" cy="128160"/>
          </a:xfrm>
          <a:prstGeom prst="rect">
            <a:avLst/>
          </a:prstGeom>
          <a:solidFill>
            <a:srgbClr val="FFC000"/>
          </a:solidFill>
          <a:ln w="42480">
            <a:solidFill>
              <a:srgbClr val="FFC000"/>
            </a:solidFill>
            <a:round/>
          </a:ln>
        </p:spPr>
        <p:style>
          <a:lnRef idx="0">
            <a:scrgbClr r="0" g="0" b="0"/>
          </a:lnRef>
          <a:fillRef idx="0">
            <a:scrgbClr r="0" g="0" b="0"/>
          </a:fillRef>
          <a:effectRef idx="0">
            <a:scrgbClr r="0" g="0" b="0"/>
          </a:effectRef>
          <a:fontRef idx="minor"/>
        </p:style>
      </p:sp>
      <p:pic>
        <p:nvPicPr>
          <p:cNvPr id="78" name="image.jpeg"/>
          <p:cNvPicPr/>
          <p:nvPr/>
        </p:nvPicPr>
        <p:blipFill>
          <a:blip r:embed="rId3" cstate="print"/>
          <a:stretch/>
        </p:blipFill>
        <p:spPr>
          <a:xfrm>
            <a:off x="4016896" y="1556792"/>
            <a:ext cx="1728360" cy="1514160"/>
          </a:xfrm>
          <a:prstGeom prst="rect">
            <a:avLst/>
          </a:prstGeom>
          <a:ln w="12600">
            <a:noFill/>
          </a:ln>
        </p:spPr>
      </p:pic>
      <p:sp>
        <p:nvSpPr>
          <p:cNvPr id="80" name="CustomShape 10"/>
          <p:cNvSpPr/>
          <p:nvPr/>
        </p:nvSpPr>
        <p:spPr>
          <a:xfrm>
            <a:off x="3828960" y="3945600"/>
            <a:ext cx="1412640" cy="65736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endParaRPr lang="fr-FR" sz="1800" strike="noStrike" spc="-1" dirty="0">
              <a:solidFill>
                <a:srgbClr val="000000"/>
              </a:solidFill>
              <a:uFill>
                <a:solidFill>
                  <a:srgbClr val="FFFFFF"/>
                </a:solidFill>
              </a:uFill>
              <a:latin typeface="Arial"/>
            </a:endParaRPr>
          </a:p>
        </p:txBody>
      </p:sp>
      <p:pic>
        <p:nvPicPr>
          <p:cNvPr id="81" name="image.jpg"/>
          <p:cNvPicPr/>
          <p:nvPr/>
        </p:nvPicPr>
        <p:blipFill>
          <a:blip r:embed="rId4" cstate="print"/>
          <a:stretch/>
        </p:blipFill>
        <p:spPr>
          <a:xfrm>
            <a:off x="2386080" y="1197000"/>
            <a:ext cx="837720" cy="1007864"/>
          </a:xfrm>
          <a:prstGeom prst="rect">
            <a:avLst/>
          </a:prstGeom>
          <a:ln w="12600">
            <a:noFill/>
          </a:ln>
        </p:spPr>
      </p:pic>
      <p:sp>
        <p:nvSpPr>
          <p:cNvPr id="82" name="CustomShape 11"/>
          <p:cNvSpPr/>
          <p:nvPr/>
        </p:nvSpPr>
        <p:spPr>
          <a:xfrm>
            <a:off x="2249640" y="2185920"/>
            <a:ext cx="1142640" cy="67212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900" b="1" strike="noStrike" spc="-1" dirty="0">
                <a:solidFill>
                  <a:srgbClr val="000000"/>
                </a:solidFill>
                <a:uFill>
                  <a:solidFill>
                    <a:srgbClr val="FFFFFF"/>
                  </a:solidFill>
                </a:uFill>
                <a:latin typeface="Arial"/>
                <a:ea typeface="Arial"/>
              </a:rPr>
              <a:t>Christophe Joly</a:t>
            </a:r>
          </a:p>
          <a:p>
            <a:pPr algn="ctr"/>
            <a:r>
              <a:rPr lang="fr-FR" sz="900" b="1" spc="-1" dirty="0">
                <a:solidFill>
                  <a:srgbClr val="CC00FF"/>
                </a:solidFill>
                <a:uFill>
                  <a:solidFill>
                    <a:srgbClr val="FFFFFF"/>
                  </a:solidFill>
                </a:uFill>
                <a:latin typeface="Calibri"/>
                <a:ea typeface="Calibri"/>
              </a:rPr>
              <a:t>Conseiller financier</a:t>
            </a:r>
            <a:endParaRPr lang="fr-FR" sz="1800" strike="noStrike" spc="-1" dirty="0">
              <a:solidFill>
                <a:srgbClr val="000000"/>
              </a:solidFill>
              <a:uFill>
                <a:solidFill>
                  <a:srgbClr val="FFFFFF"/>
                </a:solidFill>
              </a:uFill>
              <a:latin typeface="Arial"/>
            </a:endParaRPr>
          </a:p>
          <a:p>
            <a:pPr algn="ctr">
              <a:lnSpc>
                <a:spcPct val="100000"/>
              </a:lnSpc>
            </a:pPr>
            <a:r>
              <a:rPr lang="fr-FR" sz="1000" b="1" strike="noStrike" spc="-1" dirty="0">
                <a:solidFill>
                  <a:srgbClr val="0070C0"/>
                </a:solidFill>
                <a:uFill>
                  <a:solidFill>
                    <a:srgbClr val="FFFFFF"/>
                  </a:solidFill>
                </a:uFill>
                <a:latin typeface="Calibri"/>
                <a:ea typeface="Calibri"/>
              </a:rPr>
              <a:t>Nathan:   MS</a:t>
            </a:r>
            <a:endParaRPr lang="fr-FR" sz="1800" strike="noStrike" spc="-1" dirty="0">
              <a:solidFill>
                <a:srgbClr val="000000"/>
              </a:solidFill>
              <a:uFill>
                <a:solidFill>
                  <a:srgbClr val="FFFFFF"/>
                </a:solidFill>
              </a:uFill>
              <a:latin typeface="Arial"/>
            </a:endParaRPr>
          </a:p>
          <a:p>
            <a:pPr algn="ctr">
              <a:lnSpc>
                <a:spcPct val="100000"/>
              </a:lnSpc>
            </a:pPr>
            <a:r>
              <a:rPr lang="fr-FR" sz="1000" b="1" i="1" strike="noStrike" spc="-1" dirty="0">
                <a:solidFill>
                  <a:srgbClr val="00CC99"/>
                </a:solidFill>
                <a:uFill>
                  <a:solidFill>
                    <a:srgbClr val="FFFFFF"/>
                  </a:solidFill>
                </a:uFill>
                <a:latin typeface="Calibri"/>
                <a:ea typeface="Calibri"/>
              </a:rPr>
              <a:t>Vice-président</a:t>
            </a:r>
            <a:endParaRPr lang="fr-FR" sz="1800" strike="noStrike" spc="-1" dirty="0">
              <a:solidFill>
                <a:srgbClr val="000000"/>
              </a:solidFill>
              <a:uFill>
                <a:solidFill>
                  <a:srgbClr val="FFFFFF"/>
                </a:solidFill>
              </a:uFill>
              <a:latin typeface="Arial"/>
            </a:endParaRPr>
          </a:p>
        </p:txBody>
      </p:sp>
      <p:sp>
        <p:nvSpPr>
          <p:cNvPr id="84" name="CustomShape 12"/>
          <p:cNvSpPr/>
          <p:nvPr/>
        </p:nvSpPr>
        <p:spPr>
          <a:xfrm>
            <a:off x="6504120" y="2257560"/>
            <a:ext cx="1474560" cy="79344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000" b="1" strike="noStrike" spc="-1" dirty="0">
                <a:solidFill>
                  <a:srgbClr val="000000"/>
                </a:solidFill>
                <a:uFill>
                  <a:solidFill>
                    <a:srgbClr val="FFFFFF"/>
                  </a:solidFill>
                </a:uFill>
                <a:latin typeface="Calibri"/>
                <a:ea typeface="Calibri"/>
              </a:rPr>
              <a:t>Olivier Clément</a:t>
            </a:r>
            <a:endParaRPr lang="fr-FR" sz="1800" strike="noStrike" spc="-1" dirty="0">
              <a:solidFill>
                <a:srgbClr val="000000"/>
              </a:solidFill>
              <a:uFill>
                <a:solidFill>
                  <a:srgbClr val="FFFFFF"/>
                </a:solidFill>
              </a:uFill>
              <a:latin typeface="Arial"/>
            </a:endParaRPr>
          </a:p>
          <a:p>
            <a:pPr algn="ctr">
              <a:lnSpc>
                <a:spcPct val="100000"/>
              </a:lnSpc>
            </a:pPr>
            <a:r>
              <a:rPr lang="fr-FR" sz="800" b="1" strike="noStrike" spc="-1" dirty="0">
                <a:solidFill>
                  <a:srgbClr val="CC00FF"/>
                </a:solidFill>
                <a:uFill>
                  <a:solidFill>
                    <a:srgbClr val="FFFFFF"/>
                  </a:solidFill>
                </a:uFill>
                <a:latin typeface="Calibri"/>
                <a:ea typeface="Calibri"/>
              </a:rPr>
              <a:t>Responsable risque de contrepartie</a:t>
            </a:r>
            <a:endParaRPr lang="fr-FR" sz="1800" strike="noStrike" spc="-1" dirty="0">
              <a:solidFill>
                <a:srgbClr val="000000"/>
              </a:solidFill>
              <a:uFill>
                <a:solidFill>
                  <a:srgbClr val="FFFFFF"/>
                </a:solidFill>
              </a:uFill>
              <a:latin typeface="Arial"/>
            </a:endParaRPr>
          </a:p>
          <a:p>
            <a:pPr algn="ctr">
              <a:lnSpc>
                <a:spcPct val="100000"/>
              </a:lnSpc>
            </a:pPr>
            <a:r>
              <a:rPr lang="fr-FR" sz="1000" b="1" spc="-1" dirty="0">
                <a:solidFill>
                  <a:srgbClr val="0070C0"/>
                </a:solidFill>
                <a:uFill>
                  <a:solidFill>
                    <a:srgbClr val="FFFFFF"/>
                  </a:solidFill>
                </a:uFill>
                <a:latin typeface="Calibri"/>
                <a:ea typeface="Calibri"/>
              </a:rPr>
              <a:t>Baptiste: GS</a:t>
            </a:r>
            <a:endParaRPr lang="fr-FR" spc="-1" dirty="0">
              <a:solidFill>
                <a:srgbClr val="000000"/>
              </a:solidFill>
              <a:uFill>
                <a:solidFill>
                  <a:srgbClr val="FFFFFF"/>
                </a:solidFill>
              </a:uFill>
            </a:endParaRPr>
          </a:p>
          <a:p>
            <a:pPr algn="ctr">
              <a:lnSpc>
                <a:spcPct val="100000"/>
              </a:lnSpc>
            </a:pPr>
            <a:r>
              <a:rPr lang="fr-FR" sz="1000" b="1" spc="-1" dirty="0">
                <a:solidFill>
                  <a:srgbClr val="0070C0"/>
                </a:solidFill>
                <a:uFill>
                  <a:solidFill>
                    <a:srgbClr val="FFFFFF"/>
                  </a:solidFill>
                </a:uFill>
                <a:latin typeface="Calibri"/>
                <a:ea typeface="Calibri"/>
              </a:rPr>
              <a:t>Margaux :CE1</a:t>
            </a:r>
            <a:endParaRPr lang="fr-FR" spc="-1" dirty="0">
              <a:solidFill>
                <a:srgbClr val="000000"/>
              </a:solidFill>
              <a:uFill>
                <a:solidFill>
                  <a:srgbClr val="FFFFFF"/>
                </a:solidFill>
              </a:uFill>
            </a:endParaRPr>
          </a:p>
          <a:p>
            <a:pPr algn="ctr">
              <a:lnSpc>
                <a:spcPct val="100000"/>
              </a:lnSpc>
            </a:pPr>
            <a:r>
              <a:rPr lang="fr-FR" sz="1000" b="1" i="1" strike="noStrike" spc="-1" dirty="0">
                <a:solidFill>
                  <a:srgbClr val="00CC99"/>
                </a:solidFill>
                <a:uFill>
                  <a:solidFill>
                    <a:srgbClr val="FFFFFF"/>
                  </a:solidFill>
                </a:uFill>
                <a:latin typeface="Calibri"/>
                <a:ea typeface="Calibri"/>
              </a:rPr>
              <a:t>Secrétaire</a:t>
            </a:r>
            <a:endParaRPr lang="fr-FR" sz="1800" strike="noStrike" spc="-1" dirty="0">
              <a:solidFill>
                <a:srgbClr val="000000"/>
              </a:solidFill>
              <a:uFill>
                <a:solidFill>
                  <a:srgbClr val="FFFFFF"/>
                </a:solidFill>
              </a:uFill>
              <a:latin typeface="Arial"/>
            </a:endParaRPr>
          </a:p>
        </p:txBody>
      </p:sp>
      <p:sp>
        <p:nvSpPr>
          <p:cNvPr id="85" name="CustomShape 13"/>
          <p:cNvSpPr/>
          <p:nvPr/>
        </p:nvSpPr>
        <p:spPr>
          <a:xfrm>
            <a:off x="2207840" y="4027140"/>
            <a:ext cx="1466640" cy="80892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000" b="1" strike="noStrike" spc="-1" dirty="0">
                <a:solidFill>
                  <a:srgbClr val="000000"/>
                </a:solidFill>
                <a:uFill>
                  <a:solidFill>
                    <a:srgbClr val="FFFFFF"/>
                  </a:solidFill>
                </a:uFill>
                <a:latin typeface="Calibri"/>
                <a:ea typeface="Calibri"/>
              </a:rPr>
              <a:t>Sylvie VERCRUYSSE</a:t>
            </a:r>
            <a:endParaRPr lang="fr-FR" sz="1800" strike="noStrike" spc="-1" dirty="0">
              <a:solidFill>
                <a:srgbClr val="000000"/>
              </a:solidFill>
              <a:uFill>
                <a:solidFill>
                  <a:srgbClr val="FFFFFF"/>
                </a:solidFill>
              </a:uFill>
              <a:latin typeface="Arial"/>
            </a:endParaRPr>
          </a:p>
          <a:p>
            <a:pPr algn="ctr">
              <a:lnSpc>
                <a:spcPct val="100000"/>
              </a:lnSpc>
            </a:pPr>
            <a:r>
              <a:rPr lang="fr-FR" sz="900" b="1" strike="noStrike" spc="-1" dirty="0">
                <a:solidFill>
                  <a:srgbClr val="CC00FF"/>
                </a:solidFill>
                <a:uFill>
                  <a:solidFill>
                    <a:srgbClr val="FFFFFF"/>
                  </a:solidFill>
                </a:uFill>
                <a:latin typeface="Calibri"/>
                <a:ea typeface="Calibri"/>
              </a:rPr>
              <a:t>Agent immobilier</a:t>
            </a:r>
            <a:endParaRPr lang="fr-FR" sz="1800" strike="noStrike" spc="-1" dirty="0">
              <a:solidFill>
                <a:srgbClr val="000000"/>
              </a:solidFill>
              <a:uFill>
                <a:solidFill>
                  <a:srgbClr val="FFFFFF"/>
                </a:solidFill>
              </a:uFill>
              <a:latin typeface="Arial"/>
            </a:endParaRPr>
          </a:p>
          <a:p>
            <a:pPr algn="ctr">
              <a:lnSpc>
                <a:spcPct val="100000"/>
              </a:lnSpc>
            </a:pPr>
            <a:r>
              <a:rPr lang="fr-FR" sz="1000" b="1" strike="noStrike" spc="-1" dirty="0">
                <a:solidFill>
                  <a:srgbClr val="0070C0"/>
                </a:solidFill>
                <a:uFill>
                  <a:solidFill>
                    <a:srgbClr val="FFFFFF"/>
                  </a:solidFill>
                </a:uFill>
                <a:latin typeface="Calibri"/>
                <a:ea typeface="Calibri"/>
              </a:rPr>
              <a:t>Timéo : CE2</a:t>
            </a:r>
            <a:endParaRPr lang="fr-FR" sz="1800" strike="noStrike" spc="-1" dirty="0">
              <a:solidFill>
                <a:srgbClr val="000000"/>
              </a:solidFill>
              <a:uFill>
                <a:solidFill>
                  <a:srgbClr val="FFFFFF"/>
                </a:solidFill>
              </a:uFill>
              <a:latin typeface="Arial"/>
            </a:endParaRPr>
          </a:p>
          <a:p>
            <a:pPr algn="ctr">
              <a:lnSpc>
                <a:spcPct val="100000"/>
              </a:lnSpc>
            </a:pPr>
            <a:r>
              <a:rPr lang="fr-FR" sz="800" b="1" strike="noStrike" spc="-1" dirty="0">
                <a:solidFill>
                  <a:srgbClr val="0070C0"/>
                </a:solidFill>
                <a:uFill>
                  <a:solidFill>
                    <a:srgbClr val="FFFFFF"/>
                  </a:solidFill>
                </a:uFill>
                <a:latin typeface="Calibri"/>
                <a:ea typeface="Calibri"/>
              </a:rPr>
              <a:t>2 enfants dans le secondaire</a:t>
            </a:r>
          </a:p>
          <a:p>
            <a:pPr algn="ctr"/>
            <a:r>
              <a:rPr lang="fr-FR" sz="1000" b="1" i="1" spc="-1" dirty="0">
                <a:solidFill>
                  <a:srgbClr val="00CC99"/>
                </a:solidFill>
                <a:uFill>
                  <a:solidFill>
                    <a:srgbClr val="FFFFFF"/>
                  </a:solidFill>
                </a:uFill>
                <a:latin typeface="Calibri"/>
              </a:rPr>
              <a:t>Commission menus</a:t>
            </a:r>
          </a:p>
          <a:p>
            <a:pPr algn="ctr">
              <a:lnSpc>
                <a:spcPct val="100000"/>
              </a:lnSpc>
            </a:pPr>
            <a:endParaRPr lang="fr-FR" sz="1800" strike="noStrike" spc="-1" dirty="0">
              <a:solidFill>
                <a:srgbClr val="000000"/>
              </a:solidFill>
              <a:uFill>
                <a:solidFill>
                  <a:srgbClr val="FFFFFF"/>
                </a:solidFill>
              </a:uFill>
              <a:latin typeface="Arial"/>
            </a:endParaRPr>
          </a:p>
        </p:txBody>
      </p:sp>
      <p:pic>
        <p:nvPicPr>
          <p:cNvPr id="86" name="image.jpg_"/>
          <p:cNvPicPr/>
          <p:nvPr/>
        </p:nvPicPr>
        <p:blipFill>
          <a:blip r:embed="rId5" cstate="print"/>
          <a:stretch/>
        </p:blipFill>
        <p:spPr>
          <a:xfrm>
            <a:off x="2472942" y="2916018"/>
            <a:ext cx="936360" cy="1091880"/>
          </a:xfrm>
          <a:prstGeom prst="rect">
            <a:avLst/>
          </a:prstGeom>
          <a:ln w="12700" cap="flat">
            <a:solidFill>
              <a:srgbClr val="0070C0"/>
            </a:solidFill>
            <a:miter lim="400000"/>
          </a:ln>
          <a:effectLst/>
        </p:spPr>
      </p:pic>
      <p:sp>
        <p:nvSpPr>
          <p:cNvPr id="87" name="CustomShape 14"/>
          <p:cNvSpPr/>
          <p:nvPr/>
        </p:nvSpPr>
        <p:spPr>
          <a:xfrm>
            <a:off x="633240" y="2179877"/>
            <a:ext cx="1118880" cy="884803"/>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000" b="1" strike="noStrike" spc="-1" dirty="0">
                <a:solidFill>
                  <a:srgbClr val="000000"/>
                </a:solidFill>
                <a:uFill>
                  <a:solidFill>
                    <a:srgbClr val="FFFFFF"/>
                  </a:solidFill>
                </a:uFill>
                <a:latin typeface="Calibri"/>
                <a:ea typeface="Calibri"/>
              </a:rPr>
              <a:t>Josée PLUCHET</a:t>
            </a:r>
          </a:p>
          <a:p>
            <a:pPr algn="ctr"/>
            <a:r>
              <a:rPr lang="fr-FR" sz="900" b="1" spc="-1" dirty="0">
                <a:solidFill>
                  <a:srgbClr val="CC00FF"/>
                </a:solidFill>
                <a:uFill>
                  <a:solidFill>
                    <a:srgbClr val="FFFFFF"/>
                  </a:solidFill>
                </a:uFill>
                <a:latin typeface="Calibri"/>
                <a:ea typeface="Calibri"/>
              </a:rPr>
              <a:t>Juriste</a:t>
            </a:r>
            <a:endParaRPr lang="fr-FR" sz="900" spc="-1" dirty="0">
              <a:solidFill>
                <a:srgbClr val="000000"/>
              </a:solidFill>
              <a:uFill>
                <a:solidFill>
                  <a:srgbClr val="FFFFFF"/>
                </a:solidFill>
              </a:uFill>
            </a:endParaRPr>
          </a:p>
          <a:p>
            <a:pPr algn="ctr">
              <a:lnSpc>
                <a:spcPct val="100000"/>
              </a:lnSpc>
            </a:pPr>
            <a:r>
              <a:rPr lang="fr-FR" sz="1000" b="1" spc="-1" dirty="0">
                <a:solidFill>
                  <a:srgbClr val="0070C0"/>
                </a:solidFill>
                <a:uFill>
                  <a:solidFill>
                    <a:srgbClr val="FFFFFF"/>
                  </a:solidFill>
                </a:uFill>
                <a:latin typeface="Calibri"/>
                <a:ea typeface="Calibri"/>
              </a:rPr>
              <a:t>Claire: CE2</a:t>
            </a:r>
          </a:p>
          <a:p>
            <a:pPr algn="ctr">
              <a:lnSpc>
                <a:spcPct val="100000"/>
              </a:lnSpc>
            </a:pPr>
            <a:r>
              <a:rPr lang="fr-FR" sz="1000" b="1" spc="-1" dirty="0">
                <a:solidFill>
                  <a:srgbClr val="0070C0"/>
                </a:solidFill>
                <a:uFill>
                  <a:solidFill>
                    <a:srgbClr val="FFFFFF"/>
                  </a:solidFill>
                </a:uFill>
                <a:latin typeface="Calibri"/>
                <a:ea typeface="Calibri"/>
              </a:rPr>
              <a:t>Sophie: CE1</a:t>
            </a:r>
          </a:p>
          <a:p>
            <a:pPr algn="ctr">
              <a:lnSpc>
                <a:spcPct val="100000"/>
              </a:lnSpc>
            </a:pPr>
            <a:r>
              <a:rPr lang="fr-FR" sz="1000" b="1" spc="-1" dirty="0">
                <a:solidFill>
                  <a:srgbClr val="0070C0"/>
                </a:solidFill>
                <a:uFill>
                  <a:solidFill>
                    <a:srgbClr val="FFFFFF"/>
                  </a:solidFill>
                </a:uFill>
                <a:latin typeface="Calibri"/>
                <a:ea typeface="Calibri"/>
              </a:rPr>
              <a:t>Romain: MS</a:t>
            </a:r>
          </a:p>
          <a:p>
            <a:pPr algn="ctr">
              <a:lnSpc>
                <a:spcPct val="100000"/>
              </a:lnSpc>
            </a:pPr>
            <a:r>
              <a:rPr lang="fr-FR" sz="1000" b="1" i="1" strike="noStrike" spc="-1" dirty="0">
                <a:solidFill>
                  <a:srgbClr val="00CC99"/>
                </a:solidFill>
                <a:uFill>
                  <a:solidFill>
                    <a:srgbClr val="FFFFFF"/>
                  </a:solidFill>
                </a:uFill>
                <a:latin typeface="Calibri"/>
                <a:ea typeface="Calibri"/>
              </a:rPr>
              <a:t>Présidente</a:t>
            </a:r>
            <a:endParaRPr lang="fr-FR" sz="1800" strike="noStrike" spc="-1" dirty="0">
              <a:solidFill>
                <a:srgbClr val="000000"/>
              </a:solidFill>
              <a:uFill>
                <a:solidFill>
                  <a:srgbClr val="FFFFFF"/>
                </a:solidFill>
              </a:uFill>
              <a:latin typeface="Arial"/>
            </a:endParaRPr>
          </a:p>
        </p:txBody>
      </p:sp>
      <p:pic>
        <p:nvPicPr>
          <p:cNvPr id="88" name="P1250218b.jpg"/>
          <p:cNvPicPr/>
          <p:nvPr/>
        </p:nvPicPr>
        <p:blipFill>
          <a:blip r:embed="rId6" cstate="print"/>
          <a:stretch/>
        </p:blipFill>
        <p:spPr>
          <a:xfrm>
            <a:off x="776160" y="1197000"/>
            <a:ext cx="739138" cy="947533"/>
          </a:xfrm>
          <a:prstGeom prst="rect">
            <a:avLst/>
          </a:prstGeom>
          <a:ln w="12600">
            <a:noFill/>
          </a:ln>
        </p:spPr>
      </p:pic>
      <p:sp>
        <p:nvSpPr>
          <p:cNvPr id="90" name="CustomShape 15"/>
          <p:cNvSpPr/>
          <p:nvPr/>
        </p:nvSpPr>
        <p:spPr>
          <a:xfrm>
            <a:off x="8050320" y="4148280"/>
            <a:ext cx="1814040" cy="82440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endParaRPr lang="fr-FR" sz="1800" strike="noStrike" spc="-1" dirty="0">
              <a:solidFill>
                <a:srgbClr val="000000"/>
              </a:solidFill>
              <a:uFill>
                <a:solidFill>
                  <a:srgbClr val="FFFFFF"/>
                </a:solidFill>
              </a:uFill>
              <a:latin typeface="Arial"/>
            </a:endParaRPr>
          </a:p>
        </p:txBody>
      </p:sp>
      <p:sp>
        <p:nvSpPr>
          <p:cNvPr id="91" name="CustomShape 16"/>
          <p:cNvSpPr/>
          <p:nvPr/>
        </p:nvSpPr>
        <p:spPr>
          <a:xfrm>
            <a:off x="6753200" y="4221088"/>
            <a:ext cx="1142640" cy="869208"/>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000" b="1" strike="noStrike" spc="-1" dirty="0">
                <a:solidFill>
                  <a:srgbClr val="000000"/>
                </a:solidFill>
                <a:uFill>
                  <a:solidFill>
                    <a:srgbClr val="FFFFFF"/>
                  </a:solidFill>
                </a:uFill>
                <a:latin typeface="Calibri"/>
                <a:ea typeface="Calibri"/>
              </a:rPr>
              <a:t>Marie HAMEON</a:t>
            </a:r>
            <a:endParaRPr lang="fr-FR" sz="1800" strike="noStrike" spc="-1" dirty="0">
              <a:solidFill>
                <a:srgbClr val="000000"/>
              </a:solidFill>
              <a:uFill>
                <a:solidFill>
                  <a:srgbClr val="FFFFFF"/>
                </a:solidFill>
              </a:uFill>
              <a:latin typeface="Arial"/>
            </a:endParaRPr>
          </a:p>
          <a:p>
            <a:pPr algn="ctr">
              <a:lnSpc>
                <a:spcPct val="100000"/>
              </a:lnSpc>
            </a:pPr>
            <a:r>
              <a:rPr lang="fr-FR" sz="900" b="1" spc="-1" dirty="0">
                <a:solidFill>
                  <a:srgbClr val="CC00FF"/>
                </a:solidFill>
                <a:uFill>
                  <a:solidFill>
                    <a:srgbClr val="FFFFFF"/>
                  </a:solidFill>
                </a:uFill>
                <a:latin typeface="Calibri"/>
                <a:ea typeface="Calibri"/>
              </a:rPr>
              <a:t>Senior consultante en </a:t>
            </a:r>
            <a:r>
              <a:rPr lang="fr-FR" sz="900" b="1" spc="-1" dirty="0" err="1">
                <a:solidFill>
                  <a:srgbClr val="CC00FF"/>
                </a:solidFill>
                <a:uFill>
                  <a:solidFill>
                    <a:srgbClr val="FFFFFF"/>
                  </a:solidFill>
                </a:uFill>
                <a:latin typeface="Calibri"/>
                <a:ea typeface="Calibri"/>
              </a:rPr>
              <a:t>corporate</a:t>
            </a:r>
            <a:r>
              <a:rPr lang="fr-FR" sz="900" b="1" spc="-1" dirty="0">
                <a:solidFill>
                  <a:srgbClr val="CC00FF"/>
                </a:solidFill>
                <a:uFill>
                  <a:solidFill>
                    <a:srgbClr val="FFFFFF"/>
                  </a:solidFill>
                </a:uFill>
                <a:latin typeface="Calibri"/>
                <a:ea typeface="Calibri"/>
              </a:rPr>
              <a:t> finance</a:t>
            </a:r>
          </a:p>
          <a:p>
            <a:pPr algn="ctr">
              <a:lnSpc>
                <a:spcPct val="100000"/>
              </a:lnSpc>
            </a:pPr>
            <a:r>
              <a:rPr lang="fr-FR" sz="1000" b="1" strike="noStrike" spc="-1" dirty="0" err="1">
                <a:solidFill>
                  <a:srgbClr val="0070C0"/>
                </a:solidFill>
                <a:uFill>
                  <a:solidFill>
                    <a:srgbClr val="FFFFFF"/>
                  </a:solidFill>
                </a:uFill>
                <a:latin typeface="Calibri"/>
                <a:ea typeface="Calibri"/>
              </a:rPr>
              <a:t>Maïeul</a:t>
            </a:r>
            <a:r>
              <a:rPr lang="fr-FR" sz="1000" b="1" strike="noStrike" spc="-1" dirty="0">
                <a:solidFill>
                  <a:srgbClr val="0070C0"/>
                </a:solidFill>
                <a:uFill>
                  <a:solidFill>
                    <a:srgbClr val="FFFFFF"/>
                  </a:solidFill>
                </a:uFill>
                <a:latin typeface="Calibri"/>
                <a:ea typeface="Calibri"/>
              </a:rPr>
              <a:t> :CE1</a:t>
            </a:r>
          </a:p>
          <a:p>
            <a:pPr algn="ctr">
              <a:lnSpc>
                <a:spcPct val="100000"/>
              </a:lnSpc>
            </a:pPr>
            <a:r>
              <a:rPr lang="fr-FR" sz="1000" b="1" spc="-1" dirty="0">
                <a:solidFill>
                  <a:srgbClr val="0070C0"/>
                </a:solidFill>
                <a:uFill>
                  <a:solidFill>
                    <a:srgbClr val="FFFFFF"/>
                  </a:solidFill>
                </a:uFill>
                <a:latin typeface="Calibri"/>
                <a:ea typeface="Calibri"/>
              </a:rPr>
              <a:t>Corentin: PS</a:t>
            </a:r>
            <a:endParaRPr lang="fr-FR" sz="1000" b="1" strike="noStrike" spc="-1" dirty="0">
              <a:solidFill>
                <a:srgbClr val="0070C0"/>
              </a:solidFill>
              <a:uFill>
                <a:solidFill>
                  <a:srgbClr val="FFFFFF"/>
                </a:solidFill>
              </a:uFill>
              <a:latin typeface="Calibri"/>
              <a:ea typeface="Calibri"/>
            </a:endParaRPr>
          </a:p>
          <a:p>
            <a:pPr algn="ctr">
              <a:lnSpc>
                <a:spcPct val="100000"/>
              </a:lnSpc>
            </a:pPr>
            <a:r>
              <a:rPr lang="fr-FR" sz="800" b="1" spc="-1" dirty="0">
                <a:solidFill>
                  <a:srgbClr val="0070C0"/>
                </a:solidFill>
                <a:uFill>
                  <a:solidFill>
                    <a:srgbClr val="FFFFFF"/>
                  </a:solidFill>
                </a:uFill>
                <a:latin typeface="Calibri"/>
                <a:ea typeface="Calibri"/>
              </a:rPr>
              <a:t>1 enfant en crèche</a:t>
            </a:r>
          </a:p>
        </p:txBody>
      </p:sp>
      <p:sp>
        <p:nvSpPr>
          <p:cNvPr id="92" name="CustomShape 17"/>
          <p:cNvSpPr/>
          <p:nvPr/>
        </p:nvSpPr>
        <p:spPr>
          <a:xfrm flipV="1">
            <a:off x="7689304" y="6093296"/>
            <a:ext cx="1224136" cy="504056"/>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endParaRPr lang="fr-FR" sz="1800" strike="noStrike" spc="-1" dirty="0">
              <a:solidFill>
                <a:srgbClr val="000000"/>
              </a:solidFill>
              <a:uFill>
                <a:solidFill>
                  <a:srgbClr val="FFFFFF"/>
                </a:solidFill>
              </a:uFill>
              <a:latin typeface="Arial"/>
            </a:endParaRPr>
          </a:p>
        </p:txBody>
      </p:sp>
      <p:sp>
        <p:nvSpPr>
          <p:cNvPr id="94" name="CustomShape 18"/>
          <p:cNvSpPr/>
          <p:nvPr/>
        </p:nvSpPr>
        <p:spPr>
          <a:xfrm>
            <a:off x="7437276" y="5894722"/>
            <a:ext cx="1728192" cy="926667"/>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000" b="1" strike="noStrike" spc="-1" dirty="0">
                <a:solidFill>
                  <a:srgbClr val="000000"/>
                </a:solidFill>
                <a:uFill>
                  <a:solidFill>
                    <a:srgbClr val="FFFFFF"/>
                  </a:solidFill>
                </a:uFill>
                <a:latin typeface="Calibri"/>
                <a:ea typeface="Calibri"/>
              </a:rPr>
              <a:t>Marc-Antoine BASSOMPIERRE</a:t>
            </a:r>
            <a:endParaRPr lang="fr-FR" sz="1800" strike="noStrike" spc="-1" dirty="0">
              <a:solidFill>
                <a:srgbClr val="000000"/>
              </a:solidFill>
              <a:uFill>
                <a:solidFill>
                  <a:srgbClr val="FFFFFF"/>
                </a:solidFill>
              </a:uFill>
              <a:latin typeface="Arial"/>
            </a:endParaRPr>
          </a:p>
          <a:p>
            <a:pPr algn="ctr">
              <a:lnSpc>
                <a:spcPct val="100000"/>
              </a:lnSpc>
            </a:pPr>
            <a:r>
              <a:rPr lang="fr-FR" sz="900" b="1" strike="noStrike" spc="-1" dirty="0">
                <a:solidFill>
                  <a:srgbClr val="CC00FF"/>
                </a:solidFill>
                <a:uFill>
                  <a:solidFill>
                    <a:srgbClr val="FFFFFF"/>
                  </a:solidFill>
                </a:uFill>
                <a:latin typeface="Calibri"/>
                <a:ea typeface="Calibri"/>
              </a:rPr>
              <a:t>Directeur produit</a:t>
            </a:r>
            <a:endParaRPr lang="fr-FR" sz="900" strike="noStrike" spc="-1" dirty="0">
              <a:solidFill>
                <a:srgbClr val="000000"/>
              </a:solidFill>
              <a:uFill>
                <a:solidFill>
                  <a:srgbClr val="FFFFFF"/>
                </a:solidFill>
              </a:uFill>
              <a:latin typeface="Arial"/>
            </a:endParaRPr>
          </a:p>
          <a:p>
            <a:pPr algn="ctr">
              <a:lnSpc>
                <a:spcPct val="100000"/>
              </a:lnSpc>
            </a:pPr>
            <a:r>
              <a:rPr lang="fr-FR" sz="1000" b="1" strike="noStrike" spc="-1" dirty="0">
                <a:solidFill>
                  <a:srgbClr val="0070C0"/>
                </a:solidFill>
                <a:uFill>
                  <a:solidFill>
                    <a:srgbClr val="FFFFFF"/>
                  </a:solidFill>
                </a:uFill>
                <a:latin typeface="Calibri"/>
                <a:ea typeface="Calibri"/>
              </a:rPr>
              <a:t>Thomas : CE2</a:t>
            </a:r>
            <a:endParaRPr lang="fr-FR" sz="1800" strike="noStrike" spc="-1" dirty="0">
              <a:solidFill>
                <a:srgbClr val="000000"/>
              </a:solidFill>
              <a:uFill>
                <a:solidFill>
                  <a:srgbClr val="FFFFFF"/>
                </a:solidFill>
              </a:uFill>
              <a:latin typeface="Arial"/>
            </a:endParaRPr>
          </a:p>
          <a:p>
            <a:pPr algn="ctr">
              <a:lnSpc>
                <a:spcPct val="100000"/>
              </a:lnSpc>
            </a:pPr>
            <a:r>
              <a:rPr lang="fr-FR" sz="800" b="1" strike="noStrike" spc="-1" dirty="0">
                <a:solidFill>
                  <a:srgbClr val="0070C0"/>
                </a:solidFill>
                <a:uFill>
                  <a:solidFill>
                    <a:srgbClr val="FFFFFF"/>
                  </a:solidFill>
                </a:uFill>
                <a:latin typeface="Calibri"/>
                <a:ea typeface="Calibri"/>
              </a:rPr>
              <a:t>1 enfant dans le secondaire, 1 dans le supérieur</a:t>
            </a:r>
            <a:endParaRPr lang="fr-FR" sz="800" strike="noStrike" spc="-1" dirty="0">
              <a:solidFill>
                <a:srgbClr val="000000"/>
              </a:solidFill>
              <a:uFill>
                <a:solidFill>
                  <a:srgbClr val="FFFFFF"/>
                </a:solidFill>
              </a:uFill>
              <a:latin typeface="Arial"/>
            </a:endParaRPr>
          </a:p>
        </p:txBody>
      </p:sp>
      <p:pic>
        <p:nvPicPr>
          <p:cNvPr id="95" name="Cecile 2.jpg"/>
          <p:cNvPicPr/>
          <p:nvPr/>
        </p:nvPicPr>
        <p:blipFill>
          <a:blip r:embed="rId7" cstate="print"/>
          <a:srcRect/>
          <a:stretch/>
        </p:blipFill>
        <p:spPr>
          <a:xfrm>
            <a:off x="4069544" y="3081956"/>
            <a:ext cx="870776" cy="1139132"/>
          </a:xfrm>
          <a:prstGeom prst="rect">
            <a:avLst/>
          </a:prstGeom>
          <a:ln w="12700" cap="flat">
            <a:solidFill>
              <a:srgbClr val="0070C0"/>
            </a:solidFill>
            <a:miter lim="400000"/>
          </a:ln>
          <a:effectLst/>
        </p:spPr>
      </p:pic>
      <p:pic>
        <p:nvPicPr>
          <p:cNvPr id="96" name="image.jpg__"/>
          <p:cNvPicPr/>
          <p:nvPr/>
        </p:nvPicPr>
        <p:blipFill>
          <a:blip r:embed="rId8" cstate="print"/>
          <a:stretch/>
        </p:blipFill>
        <p:spPr>
          <a:xfrm>
            <a:off x="715452" y="1064413"/>
            <a:ext cx="864096" cy="1080120"/>
          </a:xfrm>
          <a:prstGeom prst="rect">
            <a:avLst/>
          </a:prstGeom>
          <a:ln w="12700" cap="flat">
            <a:solidFill>
              <a:srgbClr val="0070C0"/>
            </a:solidFill>
            <a:miter lim="400000"/>
          </a:ln>
          <a:effectLst/>
        </p:spPr>
      </p:pic>
      <p:sp>
        <p:nvSpPr>
          <p:cNvPr id="97" name="CustomShape 19"/>
          <p:cNvSpPr/>
          <p:nvPr/>
        </p:nvSpPr>
        <p:spPr>
          <a:xfrm>
            <a:off x="8050320" y="2224080"/>
            <a:ext cx="1655280" cy="6987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r>
              <a:rPr lang="fr-FR" sz="1000" b="1" spc="-1" dirty="0">
                <a:solidFill>
                  <a:srgbClr val="000000"/>
                </a:solidFill>
                <a:uFill>
                  <a:solidFill>
                    <a:srgbClr val="FFFFFF"/>
                  </a:solidFill>
                </a:uFill>
                <a:latin typeface="Calibri"/>
                <a:ea typeface="Calibri"/>
              </a:rPr>
              <a:t>Jean-Charles GUEGANOU</a:t>
            </a:r>
          </a:p>
          <a:p>
            <a:pPr algn="ctr">
              <a:lnSpc>
                <a:spcPct val="100000"/>
              </a:lnSpc>
            </a:pPr>
            <a:r>
              <a:rPr lang="fr-FR" sz="800" b="1" spc="-1" dirty="0">
                <a:solidFill>
                  <a:srgbClr val="CC00FF"/>
                </a:solidFill>
                <a:uFill>
                  <a:solidFill>
                    <a:srgbClr val="FFFFFF"/>
                  </a:solidFill>
                </a:uFill>
                <a:latin typeface="Calibri"/>
                <a:ea typeface="Calibri"/>
              </a:rPr>
              <a:t>Directeur des Risques</a:t>
            </a:r>
          </a:p>
          <a:p>
            <a:pPr algn="ctr"/>
            <a:r>
              <a:rPr lang="fr-FR" sz="1000" b="1" spc="-1" dirty="0" err="1">
                <a:solidFill>
                  <a:srgbClr val="0070C0"/>
                </a:solidFill>
                <a:uFill>
                  <a:solidFill>
                    <a:srgbClr val="FFFFFF"/>
                  </a:solidFill>
                </a:uFill>
                <a:latin typeface="Calibri"/>
                <a:ea typeface="Calibri"/>
              </a:rPr>
              <a:t>Maëlise</a:t>
            </a:r>
            <a:r>
              <a:rPr lang="fr-FR" sz="1000" b="1" spc="-1" dirty="0">
                <a:solidFill>
                  <a:srgbClr val="0070C0"/>
                </a:solidFill>
                <a:uFill>
                  <a:solidFill>
                    <a:srgbClr val="FFFFFF"/>
                  </a:solidFill>
                </a:uFill>
                <a:latin typeface="Calibri"/>
                <a:ea typeface="Calibri"/>
              </a:rPr>
              <a:t> : CE1</a:t>
            </a:r>
          </a:p>
          <a:p>
            <a:pPr algn="ctr">
              <a:lnSpc>
                <a:spcPct val="100000"/>
              </a:lnSpc>
            </a:pPr>
            <a:r>
              <a:rPr lang="fr-FR" sz="800" b="1" strike="noStrike" spc="-1" dirty="0">
                <a:solidFill>
                  <a:srgbClr val="0070C0"/>
                </a:solidFill>
                <a:uFill>
                  <a:solidFill>
                    <a:srgbClr val="FFFFFF"/>
                  </a:solidFill>
                </a:uFill>
                <a:latin typeface="Calibri"/>
                <a:ea typeface="Calibri"/>
              </a:rPr>
              <a:t>1 enfant dans le secondaire</a:t>
            </a:r>
            <a:endParaRPr lang="fr-FR" sz="1800" strike="noStrike" spc="-1" dirty="0">
              <a:solidFill>
                <a:srgbClr val="000000"/>
              </a:solidFill>
              <a:uFill>
                <a:solidFill>
                  <a:srgbClr val="FFFFFF"/>
                </a:solidFill>
              </a:uFill>
              <a:latin typeface="Arial"/>
            </a:endParaRPr>
          </a:p>
          <a:p>
            <a:pPr algn="ctr">
              <a:lnSpc>
                <a:spcPct val="100000"/>
              </a:lnSpc>
            </a:pPr>
            <a:r>
              <a:rPr lang="fr-FR" sz="1000" b="1" i="1" spc="-1" dirty="0">
                <a:solidFill>
                  <a:srgbClr val="00CC99"/>
                </a:solidFill>
                <a:uFill>
                  <a:solidFill>
                    <a:srgbClr val="FFFFFF"/>
                  </a:solidFill>
                </a:uFill>
                <a:latin typeface="Calibri"/>
                <a:ea typeface="Calibri"/>
              </a:rPr>
              <a:t>Trésorier</a:t>
            </a:r>
          </a:p>
        </p:txBody>
      </p:sp>
      <p:sp>
        <p:nvSpPr>
          <p:cNvPr id="98" name="CustomShape 20"/>
          <p:cNvSpPr/>
          <p:nvPr/>
        </p:nvSpPr>
        <p:spPr>
          <a:xfrm>
            <a:off x="5389560" y="4095720"/>
            <a:ext cx="1191960" cy="67176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endParaRPr lang="fr-FR" sz="1800" strike="noStrike" spc="-1" dirty="0">
              <a:solidFill>
                <a:srgbClr val="000000"/>
              </a:solidFill>
              <a:uFill>
                <a:solidFill>
                  <a:srgbClr val="FFFFFF"/>
                </a:solidFill>
              </a:uFill>
              <a:latin typeface="Arial"/>
            </a:endParaRPr>
          </a:p>
        </p:txBody>
      </p:sp>
      <p:sp>
        <p:nvSpPr>
          <p:cNvPr id="99" name="CustomShape 21"/>
          <p:cNvSpPr/>
          <p:nvPr/>
        </p:nvSpPr>
        <p:spPr>
          <a:xfrm>
            <a:off x="3607683" y="4178228"/>
            <a:ext cx="1728192" cy="72008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000" b="1" spc="-1" dirty="0">
                <a:solidFill>
                  <a:srgbClr val="000000"/>
                </a:solidFill>
                <a:uFill>
                  <a:solidFill>
                    <a:srgbClr val="FFFFFF"/>
                  </a:solidFill>
                </a:uFill>
                <a:latin typeface="Calibri"/>
                <a:ea typeface="Calibri"/>
              </a:rPr>
              <a:t>Cécile</a:t>
            </a:r>
            <a:endParaRPr lang="fr-FR" spc="-1" dirty="0">
              <a:solidFill>
                <a:srgbClr val="000000"/>
              </a:solidFill>
              <a:uFill>
                <a:solidFill>
                  <a:srgbClr val="FFFFFF"/>
                </a:solidFill>
              </a:uFill>
            </a:endParaRPr>
          </a:p>
          <a:p>
            <a:pPr algn="ctr">
              <a:lnSpc>
                <a:spcPct val="100000"/>
              </a:lnSpc>
            </a:pPr>
            <a:r>
              <a:rPr lang="fr-FR" sz="1000" b="1" spc="-1" dirty="0">
                <a:solidFill>
                  <a:srgbClr val="000000"/>
                </a:solidFill>
                <a:uFill>
                  <a:solidFill>
                    <a:srgbClr val="FFFFFF"/>
                  </a:solidFill>
                </a:uFill>
                <a:latin typeface="Calibri"/>
                <a:ea typeface="Calibri"/>
              </a:rPr>
              <a:t>COIGNAUD</a:t>
            </a:r>
            <a:endParaRPr lang="fr-FR" spc="-1" dirty="0">
              <a:solidFill>
                <a:srgbClr val="000000"/>
              </a:solidFill>
              <a:uFill>
                <a:solidFill>
                  <a:srgbClr val="FFFFFF"/>
                </a:solidFill>
              </a:uFill>
            </a:endParaRPr>
          </a:p>
          <a:p>
            <a:pPr algn="ctr">
              <a:lnSpc>
                <a:spcPct val="100000"/>
              </a:lnSpc>
            </a:pPr>
            <a:r>
              <a:rPr lang="fr-FR" sz="900" b="1" spc="-1" dirty="0">
                <a:solidFill>
                  <a:srgbClr val="CC00FF"/>
                </a:solidFill>
                <a:uFill>
                  <a:solidFill>
                    <a:srgbClr val="FFFFFF"/>
                  </a:solidFill>
                </a:uFill>
                <a:latin typeface="Calibri"/>
                <a:ea typeface="Calibri"/>
              </a:rPr>
              <a:t>Chef de projet</a:t>
            </a:r>
            <a:endParaRPr lang="fr-FR" spc="-1" dirty="0">
              <a:solidFill>
                <a:srgbClr val="000000"/>
              </a:solidFill>
              <a:uFill>
                <a:solidFill>
                  <a:srgbClr val="FFFFFF"/>
                </a:solidFill>
              </a:uFill>
            </a:endParaRPr>
          </a:p>
          <a:p>
            <a:pPr algn="ctr">
              <a:lnSpc>
                <a:spcPct val="100000"/>
              </a:lnSpc>
            </a:pPr>
            <a:r>
              <a:rPr lang="fr-FR" sz="1000" b="1" spc="-1" dirty="0">
                <a:solidFill>
                  <a:srgbClr val="0070C0"/>
                </a:solidFill>
                <a:uFill>
                  <a:solidFill>
                    <a:srgbClr val="FFFFFF"/>
                  </a:solidFill>
                </a:uFill>
                <a:latin typeface="Calibri"/>
                <a:ea typeface="Calibri"/>
              </a:rPr>
              <a:t>Marc:  CE1</a:t>
            </a:r>
            <a:endParaRPr lang="fr-FR" spc="-1" dirty="0">
              <a:solidFill>
                <a:srgbClr val="000000"/>
              </a:solidFill>
              <a:uFill>
                <a:solidFill>
                  <a:srgbClr val="FFFFFF"/>
                </a:solidFill>
              </a:uFill>
            </a:endParaRPr>
          </a:p>
          <a:p>
            <a:pPr algn="ctr">
              <a:lnSpc>
                <a:spcPct val="100000"/>
              </a:lnSpc>
            </a:pPr>
            <a:r>
              <a:rPr lang="fr-FR" sz="800" b="1" spc="-1" dirty="0">
                <a:solidFill>
                  <a:srgbClr val="0070C0"/>
                </a:solidFill>
                <a:uFill>
                  <a:solidFill>
                    <a:srgbClr val="FFFFFF"/>
                  </a:solidFill>
                </a:uFill>
                <a:latin typeface="Calibri"/>
              </a:rPr>
              <a:t>1 enfant dans le secondaire</a:t>
            </a:r>
            <a:endParaRPr lang="fr-FR" sz="800" spc="-1" dirty="0">
              <a:solidFill>
                <a:srgbClr val="000000"/>
              </a:solidFill>
              <a:uFill>
                <a:solidFill>
                  <a:srgbClr val="FFFFFF"/>
                </a:solidFill>
              </a:uFill>
            </a:endParaRPr>
          </a:p>
        </p:txBody>
      </p:sp>
      <p:sp>
        <p:nvSpPr>
          <p:cNvPr id="100" name="CustomShape 22"/>
          <p:cNvSpPr/>
          <p:nvPr/>
        </p:nvSpPr>
        <p:spPr>
          <a:xfrm>
            <a:off x="1593584" y="5918596"/>
            <a:ext cx="1029960" cy="39852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r>
              <a:rPr lang="fr-FR" sz="1000" b="1" spc="-1" dirty="0">
                <a:solidFill>
                  <a:srgbClr val="000000"/>
                </a:solidFill>
                <a:uFill>
                  <a:solidFill>
                    <a:srgbClr val="FFFFFF"/>
                  </a:solidFill>
                </a:uFill>
                <a:latin typeface="Calibri"/>
              </a:rPr>
              <a:t>Célia PORTA</a:t>
            </a:r>
          </a:p>
          <a:p>
            <a:pPr algn="ctr"/>
            <a:r>
              <a:rPr lang="fr-FR" sz="1000" b="1" spc="-1" dirty="0">
                <a:solidFill>
                  <a:srgbClr val="CC00FF"/>
                </a:solidFill>
                <a:uFill>
                  <a:solidFill>
                    <a:srgbClr val="FFFFFF"/>
                  </a:solidFill>
                </a:uFill>
                <a:latin typeface="Calibri"/>
                <a:ea typeface="Calibri"/>
              </a:rPr>
              <a:t>Responsable comptable</a:t>
            </a:r>
          </a:p>
          <a:p>
            <a:pPr algn="ctr"/>
            <a:r>
              <a:rPr lang="fr-FR" sz="1000" b="1" spc="-1" dirty="0">
                <a:solidFill>
                  <a:srgbClr val="0070C0"/>
                </a:solidFill>
                <a:uFill>
                  <a:solidFill>
                    <a:srgbClr val="FFFFFF"/>
                  </a:solidFill>
                </a:uFill>
                <a:latin typeface="Calibri"/>
                <a:ea typeface="Calibri"/>
              </a:rPr>
              <a:t>Oscar: CE2</a:t>
            </a:r>
          </a:p>
          <a:p>
            <a:pPr algn="ctr"/>
            <a:r>
              <a:rPr lang="fr-FR" sz="1000" b="1" spc="-1" dirty="0">
                <a:solidFill>
                  <a:srgbClr val="0070C0"/>
                </a:solidFill>
                <a:uFill>
                  <a:solidFill>
                    <a:srgbClr val="FFFFFF"/>
                  </a:solidFill>
                </a:uFill>
                <a:latin typeface="Calibri"/>
                <a:ea typeface="Calibri"/>
              </a:rPr>
              <a:t>Artus: MS</a:t>
            </a:r>
          </a:p>
          <a:p>
            <a:pPr algn="ctr">
              <a:lnSpc>
                <a:spcPct val="100000"/>
              </a:lnSpc>
            </a:pPr>
            <a:endParaRPr lang="fr-FR" sz="1800" strike="noStrike" spc="-1" dirty="0">
              <a:solidFill>
                <a:srgbClr val="000000"/>
              </a:solidFill>
              <a:uFill>
                <a:solidFill>
                  <a:srgbClr val="FFFFFF"/>
                </a:solidFill>
              </a:uFill>
              <a:latin typeface="Arial"/>
            </a:endParaRPr>
          </a:p>
        </p:txBody>
      </p:sp>
      <p:pic>
        <p:nvPicPr>
          <p:cNvPr id="101" name="JCG_Juin 2015.jpg"/>
          <p:cNvPicPr/>
          <p:nvPr/>
        </p:nvPicPr>
        <p:blipFill>
          <a:blip r:embed="rId9" cstate="print"/>
          <a:stretch/>
        </p:blipFill>
        <p:spPr>
          <a:xfrm>
            <a:off x="8502120" y="1217160"/>
            <a:ext cx="751680" cy="982440"/>
          </a:xfrm>
          <a:prstGeom prst="rect">
            <a:avLst/>
          </a:prstGeom>
          <a:ln w="12700" cap="flat">
            <a:solidFill>
              <a:srgbClr val="0070C0"/>
            </a:solidFill>
            <a:miter lim="400000"/>
          </a:ln>
          <a:effectLst/>
        </p:spPr>
      </p:pic>
      <p:pic>
        <p:nvPicPr>
          <p:cNvPr id="102" name="image1.png"/>
          <p:cNvPicPr/>
          <p:nvPr/>
        </p:nvPicPr>
        <p:blipFill>
          <a:blip r:embed="rId10" cstate="print"/>
          <a:stretch/>
        </p:blipFill>
        <p:spPr>
          <a:xfrm>
            <a:off x="6897216" y="3212976"/>
            <a:ext cx="910800" cy="951840"/>
          </a:xfrm>
          <a:prstGeom prst="rect">
            <a:avLst/>
          </a:prstGeom>
          <a:ln>
            <a:noFill/>
          </a:ln>
        </p:spPr>
      </p:pic>
      <p:sp>
        <p:nvSpPr>
          <p:cNvPr id="103" name="CustomShape 23"/>
          <p:cNvSpPr/>
          <p:nvPr/>
        </p:nvSpPr>
        <p:spPr>
          <a:xfrm>
            <a:off x="5120080" y="4079276"/>
            <a:ext cx="1753477" cy="648072"/>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r>
              <a:rPr lang="fr-FR" sz="1000" b="1" spc="-1" dirty="0">
                <a:solidFill>
                  <a:srgbClr val="000000"/>
                </a:solidFill>
                <a:uFill>
                  <a:solidFill>
                    <a:srgbClr val="FFFFFF"/>
                  </a:solidFill>
                </a:uFill>
                <a:latin typeface="Calibri"/>
                <a:ea typeface="Calibri"/>
              </a:rPr>
              <a:t>Cécile GAUTIER</a:t>
            </a:r>
          </a:p>
          <a:p>
            <a:pPr algn="ctr"/>
            <a:r>
              <a:rPr lang="fr-FR" sz="900" b="1" spc="-1" dirty="0">
                <a:solidFill>
                  <a:srgbClr val="CC00FF"/>
                </a:solidFill>
                <a:uFill>
                  <a:solidFill>
                    <a:srgbClr val="FFFFFF"/>
                  </a:solidFill>
                </a:uFill>
                <a:latin typeface="Calibri"/>
                <a:ea typeface="Calibri"/>
              </a:rPr>
              <a:t>Concepteur paysagiste</a:t>
            </a:r>
          </a:p>
          <a:p>
            <a:pPr algn="ctr"/>
            <a:r>
              <a:rPr lang="fr-FR" sz="1000" b="1" spc="-1" dirty="0">
                <a:solidFill>
                  <a:srgbClr val="0070C0"/>
                </a:solidFill>
                <a:uFill>
                  <a:solidFill>
                    <a:srgbClr val="FFFFFF"/>
                  </a:solidFill>
                </a:uFill>
                <a:latin typeface="Calibri"/>
                <a:ea typeface="Calibri"/>
              </a:rPr>
              <a:t>Lise: CM1</a:t>
            </a:r>
          </a:p>
          <a:p>
            <a:pPr algn="ctr"/>
            <a:r>
              <a:rPr lang="fr-FR" sz="1000" b="1" spc="-1" dirty="0">
                <a:solidFill>
                  <a:srgbClr val="0070C0"/>
                </a:solidFill>
                <a:uFill>
                  <a:solidFill>
                    <a:srgbClr val="FFFFFF"/>
                  </a:solidFill>
                </a:uFill>
                <a:latin typeface="Calibri"/>
                <a:ea typeface="Calibri"/>
              </a:rPr>
              <a:t>Axelle: CE1</a:t>
            </a:r>
          </a:p>
          <a:p>
            <a:pPr algn="ctr"/>
            <a:r>
              <a:rPr lang="fr-FR" sz="1000" b="1" spc="-1" dirty="0">
                <a:solidFill>
                  <a:srgbClr val="0070C0"/>
                </a:solidFill>
                <a:uFill>
                  <a:solidFill>
                    <a:srgbClr val="FFFFFF"/>
                  </a:solidFill>
                </a:uFill>
                <a:latin typeface="Calibri"/>
                <a:ea typeface="Calibri"/>
              </a:rPr>
              <a:t>Benjamin: MS</a:t>
            </a:r>
          </a:p>
          <a:p>
            <a:pPr algn="ctr"/>
            <a:r>
              <a:rPr lang="fr-FR" sz="1000" b="1" i="1" spc="-1" dirty="0">
                <a:solidFill>
                  <a:srgbClr val="00CC99"/>
                </a:solidFill>
                <a:uFill>
                  <a:solidFill>
                    <a:srgbClr val="FFFFFF"/>
                  </a:solidFill>
                </a:uFill>
                <a:latin typeface="Calibri"/>
              </a:rPr>
              <a:t>Responsable communication</a:t>
            </a:r>
          </a:p>
        </p:txBody>
      </p:sp>
      <p:sp>
        <p:nvSpPr>
          <p:cNvPr id="104" name="CustomShape 24"/>
          <p:cNvSpPr/>
          <p:nvPr/>
        </p:nvSpPr>
        <p:spPr>
          <a:xfrm>
            <a:off x="8090160" y="4293096"/>
            <a:ext cx="1815840" cy="72008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endParaRPr lang="fr-FR" sz="800" b="1" spc="-1" dirty="0">
              <a:solidFill>
                <a:srgbClr val="0070C0"/>
              </a:solidFill>
              <a:uFill>
                <a:solidFill>
                  <a:srgbClr val="FFFFFF"/>
                </a:solidFill>
              </a:uFill>
              <a:latin typeface="Calibri"/>
              <a:ea typeface="Calibri"/>
            </a:endParaRPr>
          </a:p>
        </p:txBody>
      </p:sp>
      <p:sp>
        <p:nvSpPr>
          <p:cNvPr id="42" name="Rectangle 41"/>
          <p:cNvSpPr/>
          <p:nvPr/>
        </p:nvSpPr>
        <p:spPr>
          <a:xfrm>
            <a:off x="3059295" y="5851052"/>
            <a:ext cx="1195890" cy="1600438"/>
          </a:xfrm>
          <a:prstGeom prst="rect">
            <a:avLst/>
          </a:prstGeom>
        </p:spPr>
        <p:txBody>
          <a:bodyPr wrap="square">
            <a:spAutoFit/>
          </a:bodyPr>
          <a:lstStyle/>
          <a:p>
            <a:pPr algn="ctr"/>
            <a:r>
              <a:rPr lang="fr-FR" sz="1000" b="1" spc="-1" dirty="0">
                <a:solidFill>
                  <a:srgbClr val="000000"/>
                </a:solidFill>
                <a:uFill>
                  <a:solidFill>
                    <a:srgbClr val="FFFFFF"/>
                  </a:solidFill>
                </a:uFill>
                <a:latin typeface="Calibri"/>
                <a:ea typeface="Calibri"/>
              </a:rPr>
              <a:t>Joël VITTMAN</a:t>
            </a:r>
          </a:p>
          <a:p>
            <a:pPr algn="ctr"/>
            <a:r>
              <a:rPr lang="fr-FR" sz="900" b="1" spc="-1" dirty="0">
                <a:solidFill>
                  <a:srgbClr val="CC00FF"/>
                </a:solidFill>
                <a:uFill>
                  <a:solidFill>
                    <a:srgbClr val="FFFFFF"/>
                  </a:solidFill>
                </a:uFill>
                <a:latin typeface="Calibri"/>
                <a:ea typeface="Calibri"/>
              </a:rPr>
              <a:t>Expert Marketing &amp; commercial</a:t>
            </a:r>
          </a:p>
          <a:p>
            <a:pPr algn="ctr"/>
            <a:r>
              <a:rPr lang="fr-FR" sz="1000" b="1" spc="-1" dirty="0">
                <a:solidFill>
                  <a:srgbClr val="0070C0"/>
                </a:solidFill>
                <a:uFill>
                  <a:solidFill>
                    <a:srgbClr val="FFFFFF"/>
                  </a:solidFill>
                </a:uFill>
                <a:latin typeface="Calibri"/>
                <a:ea typeface="Calibri"/>
              </a:rPr>
              <a:t>Edouard: PS</a:t>
            </a:r>
          </a:p>
          <a:p>
            <a:pPr algn="ctr"/>
            <a:r>
              <a:rPr lang="fr-FR" sz="1000" b="1" spc="-1" dirty="0">
                <a:solidFill>
                  <a:srgbClr val="0070C0"/>
                </a:solidFill>
                <a:uFill>
                  <a:solidFill>
                    <a:srgbClr val="FFFFFF"/>
                  </a:solidFill>
                </a:uFill>
                <a:latin typeface="Calibri"/>
                <a:ea typeface="Calibri"/>
              </a:rPr>
              <a:t>Marceau: GS</a:t>
            </a:r>
          </a:p>
          <a:p>
            <a:pPr algn="ctr"/>
            <a:endParaRPr lang="fr-FR" sz="4000" spc="-1" dirty="0">
              <a:solidFill>
                <a:srgbClr val="000000"/>
              </a:solidFill>
              <a:uFill>
                <a:solidFill>
                  <a:srgbClr val="FFFFFF"/>
                </a:solidFill>
              </a:uFill>
            </a:endParaRPr>
          </a:p>
          <a:p>
            <a:pPr algn="ctr"/>
            <a:endParaRPr lang="fr-FR" sz="1000" b="1" spc="-1" dirty="0">
              <a:solidFill>
                <a:srgbClr val="000000"/>
              </a:solidFill>
              <a:uFill>
                <a:solidFill>
                  <a:srgbClr val="FFFFFF"/>
                </a:solidFill>
              </a:uFill>
              <a:latin typeface="Calibri"/>
              <a:ea typeface="Calibri"/>
            </a:endParaRPr>
          </a:p>
        </p:txBody>
      </p:sp>
      <p:sp>
        <p:nvSpPr>
          <p:cNvPr id="2050" name="AutoShape 2" descr="Affichage de DSC_2129.JPG en co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Affichage de DSC_2129.JPG en cou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7" name="CustomShape 9"/>
          <p:cNvSpPr/>
          <p:nvPr/>
        </p:nvSpPr>
        <p:spPr>
          <a:xfrm>
            <a:off x="3657600" y="1006560"/>
            <a:ext cx="2514240" cy="62224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lstStyle/>
          <a:p>
            <a:pPr algn="ctr">
              <a:lnSpc>
                <a:spcPct val="100000"/>
              </a:lnSpc>
            </a:pPr>
            <a:r>
              <a:rPr lang="fr-FR" sz="1400" u="sng" strike="noStrike" spc="-1" dirty="0">
                <a:solidFill>
                  <a:srgbClr val="0000CC"/>
                </a:solidFill>
                <a:uFill>
                  <a:solidFill>
                    <a:srgbClr val="FFFFFF"/>
                  </a:solidFill>
                </a:uFill>
                <a:latin typeface="Arial"/>
                <a:ea typeface="Arial"/>
                <a:hlinkClick r:id="rId11"/>
              </a:rPr>
              <a:t>www.lesparentsdeletang.fr</a:t>
            </a:r>
            <a:endParaRPr lang="fr-FR" sz="1800" strike="noStrike" spc="-1" dirty="0">
              <a:solidFill>
                <a:srgbClr val="000000"/>
              </a:solidFill>
              <a:uFill>
                <a:solidFill>
                  <a:srgbClr val="FFFFFF"/>
                </a:solidFill>
              </a:uFill>
              <a:latin typeface="Arial"/>
            </a:endParaRPr>
          </a:p>
          <a:p>
            <a:pPr algn="ctr">
              <a:lnSpc>
                <a:spcPct val="100000"/>
              </a:lnSpc>
            </a:pPr>
            <a:r>
              <a:rPr lang="fr-FR" sz="1200" u="sng" strike="noStrike" spc="-1" dirty="0">
                <a:solidFill>
                  <a:srgbClr val="0000FF"/>
                </a:solidFill>
                <a:uFill>
                  <a:solidFill>
                    <a:srgbClr val="FFFFFF"/>
                  </a:solidFill>
                </a:uFill>
                <a:latin typeface="Arial"/>
                <a:ea typeface="Arial"/>
                <a:hlinkClick r:id="rId12"/>
              </a:rPr>
              <a:t>lesparentsdeletang@yahoo.fr</a:t>
            </a:r>
            <a:endParaRPr lang="fr-FR" sz="1800" strike="noStrike" spc="-1" dirty="0">
              <a:solidFill>
                <a:srgbClr val="000000"/>
              </a:solidFill>
              <a:uFill>
                <a:solidFill>
                  <a:srgbClr val="FFFFFF"/>
                </a:solidFill>
              </a:uFill>
              <a:latin typeface="Arial"/>
            </a:endParaRPr>
          </a:p>
        </p:txBody>
      </p:sp>
      <p:sp>
        <p:nvSpPr>
          <p:cNvPr id="46" name="Rectangle 45"/>
          <p:cNvSpPr/>
          <p:nvPr/>
        </p:nvSpPr>
        <p:spPr>
          <a:xfrm>
            <a:off x="8469753" y="4040769"/>
            <a:ext cx="1080192" cy="938719"/>
          </a:xfrm>
          <a:prstGeom prst="rect">
            <a:avLst/>
          </a:prstGeom>
        </p:spPr>
        <p:txBody>
          <a:bodyPr wrap="square">
            <a:spAutoFit/>
          </a:bodyPr>
          <a:lstStyle/>
          <a:p>
            <a:pPr algn="ctr">
              <a:lnSpc>
                <a:spcPct val="100000"/>
              </a:lnSpc>
            </a:pPr>
            <a:r>
              <a:rPr lang="fr-FR" sz="1100" b="1" spc="-1" dirty="0">
                <a:solidFill>
                  <a:srgbClr val="000000"/>
                </a:solidFill>
                <a:uFill>
                  <a:solidFill>
                    <a:srgbClr val="FFFFFF"/>
                  </a:solidFill>
                </a:uFill>
                <a:latin typeface="Calibri"/>
                <a:ea typeface="Calibri"/>
              </a:rPr>
              <a:t>Cécile DAURY</a:t>
            </a:r>
            <a:endParaRPr lang="fr-FR" sz="2400" spc="-1" dirty="0">
              <a:solidFill>
                <a:srgbClr val="000000"/>
              </a:solidFill>
              <a:uFill>
                <a:solidFill>
                  <a:srgbClr val="FFFFFF"/>
                </a:solidFill>
              </a:uFill>
            </a:endParaRPr>
          </a:p>
          <a:p>
            <a:pPr algn="ctr">
              <a:lnSpc>
                <a:spcPct val="100000"/>
              </a:lnSpc>
            </a:pPr>
            <a:r>
              <a:rPr lang="fr-FR" sz="900" b="1" spc="-1" dirty="0">
                <a:solidFill>
                  <a:srgbClr val="CC00FF"/>
                </a:solidFill>
                <a:uFill>
                  <a:solidFill>
                    <a:srgbClr val="FFFFFF"/>
                  </a:solidFill>
                </a:uFill>
                <a:latin typeface="Calibri"/>
                <a:ea typeface="Calibri"/>
              </a:rPr>
              <a:t>Chargée de Communication </a:t>
            </a:r>
            <a:endParaRPr lang="fr-FR" sz="900" spc="-1" dirty="0">
              <a:solidFill>
                <a:srgbClr val="000000"/>
              </a:solidFill>
              <a:uFill>
                <a:solidFill>
                  <a:srgbClr val="FFFFFF"/>
                </a:solidFill>
              </a:uFill>
            </a:endParaRPr>
          </a:p>
          <a:p>
            <a:pPr algn="ctr">
              <a:lnSpc>
                <a:spcPct val="100000"/>
              </a:lnSpc>
            </a:pPr>
            <a:r>
              <a:rPr lang="fr-FR" sz="1000" b="1" spc="-1" dirty="0">
                <a:solidFill>
                  <a:srgbClr val="0070C0"/>
                </a:solidFill>
                <a:uFill>
                  <a:solidFill>
                    <a:srgbClr val="FFFFFF"/>
                  </a:solidFill>
                </a:uFill>
                <a:latin typeface="Calibri"/>
                <a:ea typeface="Calibri"/>
              </a:rPr>
              <a:t>Maïa : CM2</a:t>
            </a:r>
            <a:endParaRPr lang="fr-FR" sz="1000" spc="-1" dirty="0">
              <a:solidFill>
                <a:srgbClr val="000000"/>
              </a:solidFill>
              <a:uFill>
                <a:solidFill>
                  <a:srgbClr val="FFFFFF"/>
                </a:solidFill>
              </a:uFill>
            </a:endParaRPr>
          </a:p>
          <a:p>
            <a:pPr algn="ctr">
              <a:lnSpc>
                <a:spcPct val="100000"/>
              </a:lnSpc>
            </a:pPr>
            <a:r>
              <a:rPr lang="fr-FR" sz="800" b="1" spc="-1" dirty="0">
                <a:solidFill>
                  <a:srgbClr val="0070C0"/>
                </a:solidFill>
                <a:uFill>
                  <a:solidFill>
                    <a:srgbClr val="FFFFFF"/>
                  </a:solidFill>
                </a:uFill>
                <a:latin typeface="Calibri"/>
                <a:ea typeface="Calibri"/>
              </a:rPr>
              <a:t>1 enfant dans le secondaire</a:t>
            </a:r>
            <a:endParaRPr lang="fr-FR" sz="800" spc="-1" dirty="0">
              <a:solidFill>
                <a:srgbClr val="000000"/>
              </a:solidFill>
              <a:uFill>
                <a:solidFill>
                  <a:srgbClr val="FFFFFF"/>
                </a:solidFill>
              </a:uFill>
            </a:endParaRPr>
          </a:p>
        </p:txBody>
      </p:sp>
      <p:pic>
        <p:nvPicPr>
          <p:cNvPr id="4" name="Image 3">
            <a:extLst>
              <a:ext uri="{FF2B5EF4-FFF2-40B4-BE49-F238E27FC236}">
                <a16:creationId xmlns:a16="http://schemas.microsoft.com/office/drawing/2014/main" id="{101422B0-A75D-4E29-9E74-85E3C7135C1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1818" y="1153440"/>
            <a:ext cx="841982" cy="1049427"/>
          </a:xfrm>
          <a:prstGeom prst="rect">
            <a:avLst/>
          </a:prstGeom>
          <a:ln w="12700" cap="flat">
            <a:solidFill>
              <a:srgbClr val="0070C0"/>
            </a:solidFill>
            <a:miter lim="400000"/>
          </a:ln>
          <a:effectLst/>
        </p:spPr>
      </p:pic>
      <p:pic>
        <p:nvPicPr>
          <p:cNvPr id="9" name="Image 8">
            <a:extLst>
              <a:ext uri="{FF2B5EF4-FFF2-40B4-BE49-F238E27FC236}">
                <a16:creationId xmlns:a16="http://schemas.microsoft.com/office/drawing/2014/main" id="{39BECA9B-E75C-4414-A689-BDF99BC25AF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8569" y="1164124"/>
            <a:ext cx="1059447" cy="1088512"/>
          </a:xfrm>
          <a:prstGeom prst="rect">
            <a:avLst/>
          </a:prstGeom>
          <a:ln w="12700" cap="flat">
            <a:solidFill>
              <a:srgbClr val="0070C0"/>
            </a:solidFill>
            <a:miter lim="400000"/>
          </a:ln>
          <a:effectLst/>
        </p:spPr>
      </p:pic>
      <p:pic>
        <p:nvPicPr>
          <p:cNvPr id="11" name="Image 10">
            <a:extLst>
              <a:ext uri="{FF2B5EF4-FFF2-40B4-BE49-F238E27FC236}">
                <a16:creationId xmlns:a16="http://schemas.microsoft.com/office/drawing/2014/main" id="{9CF2CD2F-7C84-44A3-AF6B-1EF717B2F04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823082" y="3195016"/>
            <a:ext cx="1073379" cy="1073379"/>
          </a:xfrm>
          <a:prstGeom prst="rect">
            <a:avLst/>
          </a:prstGeom>
          <a:ln w="12700" cap="flat">
            <a:solidFill>
              <a:srgbClr val="0070C0"/>
            </a:solidFill>
            <a:miter lim="400000"/>
          </a:ln>
          <a:effectLst/>
        </p:spPr>
      </p:pic>
      <p:pic>
        <p:nvPicPr>
          <p:cNvPr id="56" name="Image 55" descr="C:\Users\Victoire\AppData\Local\Microsoft\Windows\INetCache\Content.Word\photo Victoire.jpg">
            <a:extLst>
              <a:ext uri="{FF2B5EF4-FFF2-40B4-BE49-F238E27FC236}">
                <a16:creationId xmlns:a16="http://schemas.microsoft.com/office/drawing/2014/main" id="{C04F8D2F-DCF2-4CE8-8887-26F9AF41098F}"/>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4065" y="3183770"/>
            <a:ext cx="1002135" cy="1047966"/>
          </a:xfrm>
          <a:prstGeom prst="rect">
            <a:avLst/>
          </a:prstGeom>
          <a:ln w="12700" cap="flat">
            <a:solidFill>
              <a:srgbClr val="0070C0"/>
            </a:solidFill>
            <a:miter lim="400000"/>
          </a:ln>
          <a:effectLst/>
        </p:spPr>
      </p:pic>
      <p:pic>
        <p:nvPicPr>
          <p:cNvPr id="58" name="Image 57" descr="C:\Users\G&amp;J\AppData\Local\Microsoft\Windows\INetCache\Content.Word\P3019817c.jpg">
            <a:extLst>
              <a:ext uri="{FF2B5EF4-FFF2-40B4-BE49-F238E27FC236}">
                <a16:creationId xmlns:a16="http://schemas.microsoft.com/office/drawing/2014/main" id="{644B17D6-F649-469C-B6A0-989CF04D0AFE}"/>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63526" y="2983075"/>
            <a:ext cx="771525" cy="1122680"/>
          </a:xfrm>
          <a:prstGeom prst="rect">
            <a:avLst/>
          </a:prstGeom>
          <a:ln w="12700" cap="flat">
            <a:solidFill>
              <a:srgbClr val="0070C0"/>
            </a:solidFill>
            <a:miter lim="400000"/>
          </a:ln>
          <a:effectLst/>
        </p:spPr>
      </p:pic>
      <p:pic>
        <p:nvPicPr>
          <p:cNvPr id="59" name="Image 58">
            <a:extLst>
              <a:ext uri="{FF2B5EF4-FFF2-40B4-BE49-F238E27FC236}">
                <a16:creationId xmlns:a16="http://schemas.microsoft.com/office/drawing/2014/main" id="{48DB3EA8-86FF-4C65-8815-761572FA6B9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19667" y="3112864"/>
            <a:ext cx="956826" cy="983690"/>
          </a:xfrm>
          <a:prstGeom prst="rect">
            <a:avLst/>
          </a:prstGeom>
          <a:ln w="12700" cap="flat">
            <a:solidFill>
              <a:srgbClr val="0070C0"/>
            </a:solidFill>
            <a:miter lim="400000"/>
          </a:ln>
          <a:effectLst/>
        </p:spPr>
      </p:pic>
      <p:pic>
        <p:nvPicPr>
          <p:cNvPr id="3" name="Image 2">
            <a:extLst>
              <a:ext uri="{FF2B5EF4-FFF2-40B4-BE49-F238E27FC236}">
                <a16:creationId xmlns:a16="http://schemas.microsoft.com/office/drawing/2014/main" id="{A0ED8717-5731-45ED-9FD2-038D1E11BC4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2898"/>
          <a:stretch/>
        </p:blipFill>
        <p:spPr>
          <a:xfrm rot="5400000">
            <a:off x="1608358" y="5015678"/>
            <a:ext cx="1017548" cy="868528"/>
          </a:xfrm>
          <a:prstGeom prst="rect">
            <a:avLst/>
          </a:prstGeom>
          <a:ln w="12700" cap="flat">
            <a:solidFill>
              <a:srgbClr val="0070C0"/>
            </a:solidFill>
            <a:miter lim="400000"/>
          </a:ln>
          <a:effectLst/>
        </p:spPr>
      </p:pic>
      <p:pic>
        <p:nvPicPr>
          <p:cNvPr id="5" name="Image 4">
            <a:extLst>
              <a:ext uri="{FF2B5EF4-FFF2-40B4-BE49-F238E27FC236}">
                <a16:creationId xmlns:a16="http://schemas.microsoft.com/office/drawing/2014/main" id="{A4F480AB-E3D6-438F-834B-35B8DA92E15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71745" y="4937415"/>
            <a:ext cx="944882" cy="944882"/>
          </a:xfrm>
          <a:prstGeom prst="rect">
            <a:avLst/>
          </a:prstGeom>
          <a:ln w="12700" cap="flat">
            <a:solidFill>
              <a:srgbClr val="0070C0"/>
            </a:solidFill>
            <a:miter lim="400000"/>
          </a:ln>
          <a:effectLst/>
        </p:spPr>
      </p:pic>
      <p:pic>
        <p:nvPicPr>
          <p:cNvPr id="7" name="Image 6">
            <a:extLst>
              <a:ext uri="{FF2B5EF4-FFF2-40B4-BE49-F238E27FC236}">
                <a16:creationId xmlns:a16="http://schemas.microsoft.com/office/drawing/2014/main" id="{4635FCFA-F8FC-41A8-8626-2B2AC14E160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01205" y="4854568"/>
            <a:ext cx="870036" cy="1080650"/>
          </a:xfrm>
          <a:prstGeom prst="rect">
            <a:avLst/>
          </a:prstGeom>
          <a:ln w="12700" cap="flat">
            <a:solidFill>
              <a:srgbClr val="0070C0"/>
            </a:solidFill>
            <a:miter lim="400000"/>
          </a:ln>
          <a:effectLst/>
        </p:spPr>
      </p:pic>
      <p:pic>
        <p:nvPicPr>
          <p:cNvPr id="10" name="Image 9">
            <a:extLst>
              <a:ext uri="{FF2B5EF4-FFF2-40B4-BE49-F238E27FC236}">
                <a16:creationId xmlns:a16="http://schemas.microsoft.com/office/drawing/2014/main" id="{76C5432F-2BC8-4BC8-8534-66CA0643B42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41915" y="5026983"/>
            <a:ext cx="692998" cy="963951"/>
          </a:xfrm>
          <a:prstGeom prst="rect">
            <a:avLst/>
          </a:prstGeom>
          <a:ln w="12700" cap="flat">
            <a:solidFill>
              <a:srgbClr val="0070C0"/>
            </a:solidFill>
            <a:miter lim="400000"/>
          </a:ln>
          <a:effectLst/>
        </p:spPr>
      </p:pic>
      <p:sp>
        <p:nvSpPr>
          <p:cNvPr id="17" name="Rectangle 16">
            <a:extLst>
              <a:ext uri="{FF2B5EF4-FFF2-40B4-BE49-F238E27FC236}">
                <a16:creationId xmlns:a16="http://schemas.microsoft.com/office/drawing/2014/main" id="{350CCE0C-07B0-40B4-BC24-52C1821E0768}"/>
              </a:ext>
            </a:extLst>
          </p:cNvPr>
          <p:cNvSpPr/>
          <p:nvPr/>
        </p:nvSpPr>
        <p:spPr>
          <a:xfrm>
            <a:off x="2000672" y="6024490"/>
            <a:ext cx="6286805" cy="700192"/>
          </a:xfrm>
          <a:prstGeom prst="rect">
            <a:avLst/>
          </a:prstGeom>
        </p:spPr>
        <p:txBody>
          <a:bodyPr wrap="square">
            <a:spAutoFit/>
          </a:bodyPr>
          <a:lstStyle/>
          <a:p>
            <a:pPr algn="ctr"/>
            <a:r>
              <a:rPr lang="fr-FR" sz="1050" b="1" spc="-1" dirty="0">
                <a:solidFill>
                  <a:srgbClr val="000000"/>
                </a:solidFill>
                <a:uFill>
                  <a:solidFill>
                    <a:srgbClr val="FFFFFF"/>
                  </a:solidFill>
                </a:uFill>
                <a:latin typeface="Calibri"/>
                <a:ea typeface="Calibri"/>
              </a:rPr>
              <a:t>Claudia SEREY</a:t>
            </a:r>
          </a:p>
          <a:p>
            <a:pPr algn="ctr"/>
            <a:r>
              <a:rPr lang="fr-FR" sz="900" b="1" spc="-1" dirty="0">
                <a:solidFill>
                  <a:srgbClr val="CC00FF"/>
                </a:solidFill>
                <a:uFill>
                  <a:solidFill>
                    <a:srgbClr val="FFFFFF"/>
                  </a:solidFill>
                </a:uFill>
                <a:latin typeface="Calibri"/>
                <a:ea typeface="Calibri"/>
              </a:rPr>
              <a:t>Ingénieur ergonome</a:t>
            </a:r>
          </a:p>
          <a:p>
            <a:pPr algn="ctr"/>
            <a:r>
              <a:rPr lang="fr-FR" sz="1000" b="1" spc="-1" dirty="0">
                <a:solidFill>
                  <a:srgbClr val="0070C0"/>
                </a:solidFill>
                <a:uFill>
                  <a:solidFill>
                    <a:srgbClr val="FFFFFF"/>
                  </a:solidFill>
                </a:uFill>
                <a:latin typeface="Calibri"/>
                <a:ea typeface="Calibri"/>
              </a:rPr>
              <a:t>Henri: CE2</a:t>
            </a:r>
          </a:p>
          <a:p>
            <a:pPr algn="ctr"/>
            <a:r>
              <a:rPr lang="fr-FR" sz="1000" b="1" spc="-1" dirty="0">
                <a:solidFill>
                  <a:srgbClr val="0070C0"/>
                </a:solidFill>
                <a:uFill>
                  <a:solidFill>
                    <a:srgbClr val="FFFFFF"/>
                  </a:solidFill>
                </a:uFill>
                <a:latin typeface="Calibri"/>
                <a:ea typeface="Calibri"/>
              </a:rPr>
              <a:t>1 enfant en crèche</a:t>
            </a:r>
          </a:p>
        </p:txBody>
      </p:sp>
      <p:pic>
        <p:nvPicPr>
          <p:cNvPr id="49" name="Image 48">
            <a:extLst>
              <a:ext uri="{FF2B5EF4-FFF2-40B4-BE49-F238E27FC236}">
                <a16:creationId xmlns:a16="http://schemas.microsoft.com/office/drawing/2014/main" id="{741DD954-A430-413B-83EB-9D9AED46A95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963819" y="5033714"/>
            <a:ext cx="831690" cy="1015882"/>
          </a:xfrm>
          <a:prstGeom prst="rect">
            <a:avLst/>
          </a:prstGeom>
          <a:ln>
            <a:solidFill>
              <a:schemeClr val="accent1">
                <a:lumMod val="75000"/>
              </a:schemeClr>
            </a:solidFill>
          </a:ln>
        </p:spPr>
      </p:pic>
      <p:sp>
        <p:nvSpPr>
          <p:cNvPr id="2" name="Rectangle 1">
            <a:extLst>
              <a:ext uri="{FF2B5EF4-FFF2-40B4-BE49-F238E27FC236}">
                <a16:creationId xmlns:a16="http://schemas.microsoft.com/office/drawing/2014/main" id="{4588AE2B-97DF-4144-956A-B59730DA36DC}"/>
              </a:ext>
            </a:extLst>
          </p:cNvPr>
          <p:cNvSpPr/>
          <p:nvPr/>
        </p:nvSpPr>
        <p:spPr>
          <a:xfrm>
            <a:off x="5199936" y="5993013"/>
            <a:ext cx="2472870" cy="792525"/>
          </a:xfrm>
          <a:prstGeom prst="rect">
            <a:avLst/>
          </a:prstGeom>
        </p:spPr>
        <p:txBody>
          <a:bodyPr wrap="square">
            <a:spAutoFit/>
          </a:bodyPr>
          <a:lstStyle/>
          <a:p>
            <a:pPr algn="ctr"/>
            <a:r>
              <a:rPr lang="fr-FR" sz="1050" b="1" spc="-1" dirty="0">
                <a:solidFill>
                  <a:srgbClr val="000000"/>
                </a:solidFill>
                <a:uFill>
                  <a:solidFill>
                    <a:srgbClr val="FFFFFF"/>
                  </a:solidFill>
                </a:uFill>
                <a:latin typeface="Calibri"/>
              </a:rPr>
              <a:t>Catherine FAURE</a:t>
            </a:r>
          </a:p>
          <a:p>
            <a:pPr algn="ctr"/>
            <a:r>
              <a:rPr lang="fr-FR" sz="800" b="1" spc="-1" dirty="0">
                <a:solidFill>
                  <a:srgbClr val="CC00FF"/>
                </a:solidFill>
                <a:uFill>
                  <a:solidFill>
                    <a:srgbClr val="FFFFFF"/>
                  </a:solidFill>
                </a:uFill>
                <a:latin typeface="Calibri"/>
                <a:ea typeface="Calibri"/>
              </a:rPr>
              <a:t>Juriste droit de la santé</a:t>
            </a:r>
          </a:p>
          <a:p>
            <a:pPr algn="ctr"/>
            <a:r>
              <a:rPr lang="fr-FR" sz="900" b="1" spc="-1" dirty="0">
                <a:solidFill>
                  <a:srgbClr val="0070C0"/>
                </a:solidFill>
                <a:uFill>
                  <a:solidFill>
                    <a:srgbClr val="FFFFFF"/>
                  </a:solidFill>
                </a:uFill>
                <a:latin typeface="Calibri"/>
                <a:ea typeface="Calibri"/>
              </a:rPr>
              <a:t>Arthur: GS</a:t>
            </a:r>
          </a:p>
          <a:p>
            <a:pPr algn="ctr"/>
            <a:r>
              <a:rPr lang="fr-FR" sz="900" b="1" spc="-1" dirty="0">
                <a:solidFill>
                  <a:srgbClr val="0070C0"/>
                </a:solidFill>
                <a:uFill>
                  <a:solidFill>
                    <a:srgbClr val="FFFFFF"/>
                  </a:solidFill>
                </a:uFill>
                <a:latin typeface="Calibri"/>
                <a:ea typeface="Calibri"/>
              </a:rPr>
              <a:t>Paul: PS</a:t>
            </a:r>
          </a:p>
          <a:p>
            <a:pPr algn="ctr"/>
            <a:r>
              <a:rPr lang="fr-FR" sz="900" b="1" spc="-1" dirty="0">
                <a:solidFill>
                  <a:srgbClr val="0070C0"/>
                </a:solidFill>
                <a:uFill>
                  <a:solidFill>
                    <a:srgbClr val="FFFFFF"/>
                  </a:solidFill>
                </a:uFill>
                <a:latin typeface="Calibri"/>
                <a:ea typeface="Calibri"/>
              </a:rPr>
              <a:t>1 enfant en crèche</a:t>
            </a:r>
            <a:endParaRPr lang="fr-FR" sz="9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600">
          <a:noFill/>
        </a:ln>
      </a:spPr>
      <a:bodyPr lIns="46800" tIns="46800" rIns="46800" bIns="46800"/>
      <a:lstStyle>
        <a:defPPr algn="ctr">
          <a:lnSpc>
            <a:spcPct val="100000"/>
          </a:lnSpc>
          <a:defRPr sz="1800" strike="noStrike" spc="-1" dirty="0">
            <a:solidFill>
              <a:srgbClr val="000000"/>
            </a:solidFill>
            <a:uFill>
              <a:solidFill>
                <a:srgbClr val="FFFFFF"/>
              </a:solidFill>
            </a:uFill>
            <a:latin typeface="Arial"/>
          </a:defRPr>
        </a:defPPr>
      </a:lstStyle>
      <a:style>
        <a:lnRef idx="0">
          <a:scrgbClr r="0" g="0" b="0"/>
        </a:lnRef>
        <a:fillRef idx="0">
          <a:scrgbClr r="0" g="0" b="0"/>
        </a:fillRef>
        <a:effectRef idx="0">
          <a:scrgbClr r="0" g="0" b="0"/>
        </a:effectRef>
        <a:fontRef idx="minor"/>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510</Words>
  <Application>Microsoft Office PowerPoint</Application>
  <PresentationFormat>Format A4 (210 x 297 mm)</PresentationFormat>
  <Paragraphs>121</Paragraphs>
  <Slides>2</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Calibri</vt:lpstr>
      <vt:lpstr>DejaVu Sans</vt:lpstr>
      <vt:lpstr>StarSymbol</vt:lpstr>
      <vt:lpstr>Symbol</vt:lpstr>
      <vt:lpstr>Times New Roman</vt:lpstr>
      <vt:lpstr>Wingdings</vt:lpstr>
      <vt:lpstr>Office Theme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Jo et Gui</dc:creator>
  <cp:lastModifiedBy>G&amp;J</cp:lastModifiedBy>
  <cp:revision>43</cp:revision>
  <cp:lastPrinted>2017-09-22T13:22:28Z</cp:lastPrinted>
  <dcterms:modified xsi:type="dcterms:W3CDTF">2017-09-24T19:12:49Z</dcterms:modified>
  <dc:language>fr-FR</dc:language>
</cp:coreProperties>
</file>